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9A2A"/>
    <a:srgbClr val="C5C5C5"/>
    <a:srgbClr val="C0C0C0"/>
    <a:srgbClr val="DDDDDD"/>
    <a:srgbClr val="333333"/>
    <a:srgbClr val="FFFFFF"/>
    <a:srgbClr val="70A8DA"/>
    <a:srgbClr val="357DA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3743" autoAdjust="0"/>
  </p:normalViewPr>
  <p:slideViewPr>
    <p:cSldViewPr>
      <p:cViewPr varScale="1">
        <p:scale>
          <a:sx n="70" d="100"/>
          <a:sy n="70" d="100"/>
        </p:scale>
        <p:origin x="135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5A77F36-C0E9-435B-A23E-C02F8ADA1E4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3421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5" name="Rectangle 73"/>
          <p:cNvSpPr>
            <a:spLocks noChangeArrowheads="1"/>
          </p:cNvSpPr>
          <p:nvPr/>
        </p:nvSpPr>
        <p:spPr bwMode="gray">
          <a:xfrm>
            <a:off x="1698625" y="3705225"/>
            <a:ext cx="742950" cy="74295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6" name="Rectangle 44" descr="3"/>
          <p:cNvSpPr>
            <a:spLocks noChangeArrowheads="1"/>
          </p:cNvSpPr>
          <p:nvPr/>
        </p:nvSpPr>
        <p:spPr bwMode="gray">
          <a:xfrm>
            <a:off x="2492375" y="4510088"/>
            <a:ext cx="742950" cy="74453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06" name="Rectangle 34" descr="5"/>
          <p:cNvSpPr>
            <a:spLocks noChangeArrowheads="1"/>
          </p:cNvSpPr>
          <p:nvPr/>
        </p:nvSpPr>
        <p:spPr bwMode="gray">
          <a:xfrm>
            <a:off x="915988" y="4510088"/>
            <a:ext cx="742950" cy="74453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31" name="Rectangle 59"/>
          <p:cNvSpPr>
            <a:spLocks noChangeArrowheads="1"/>
          </p:cNvSpPr>
          <p:nvPr/>
        </p:nvSpPr>
        <p:spPr bwMode="gray">
          <a:xfrm>
            <a:off x="1703388" y="5314950"/>
            <a:ext cx="742950" cy="7429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26" name="Rectangle 54"/>
          <p:cNvSpPr>
            <a:spLocks noChangeArrowheads="1"/>
          </p:cNvSpPr>
          <p:nvPr/>
        </p:nvSpPr>
        <p:spPr bwMode="gray">
          <a:xfrm>
            <a:off x="128588" y="3705225"/>
            <a:ext cx="742950" cy="7429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28" name="Rectangle 56"/>
          <p:cNvSpPr>
            <a:spLocks noChangeArrowheads="1"/>
          </p:cNvSpPr>
          <p:nvPr/>
        </p:nvSpPr>
        <p:spPr bwMode="gray">
          <a:xfrm>
            <a:off x="2492375" y="3705225"/>
            <a:ext cx="742950" cy="7429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147" name="Group 75"/>
          <p:cNvGrpSpPr>
            <a:grpSpLocks/>
          </p:cNvGrpSpPr>
          <p:nvPr/>
        </p:nvGrpSpPr>
        <p:grpSpPr bwMode="auto">
          <a:xfrm>
            <a:off x="112713" y="5954713"/>
            <a:ext cx="8936037" cy="631825"/>
            <a:chOff x="71" y="3751"/>
            <a:chExt cx="5629" cy="398"/>
          </a:xfrm>
        </p:grpSpPr>
        <p:sp>
          <p:nvSpPr>
            <p:cNvPr id="3096" name="Freeform 24"/>
            <p:cNvSpPr>
              <a:spLocks/>
            </p:cNvSpPr>
            <p:nvPr userDrawn="1"/>
          </p:nvSpPr>
          <p:spPr bwMode="gray">
            <a:xfrm>
              <a:off x="71" y="3751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64" y="118"/>
                </a:cxn>
                <a:cxn ang="0">
                  <a:pos x="4329" y="0"/>
                </a:cxn>
                <a:cxn ang="0">
                  <a:pos x="5623" y="0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78" y="103"/>
                    <a:pt x="3343" y="137"/>
                    <a:pt x="4064" y="118"/>
                  </a:cubicBezTo>
                  <a:lnTo>
                    <a:pt x="4329" y="0"/>
                  </a:lnTo>
                  <a:lnTo>
                    <a:pt x="5623" y="0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gray">
            <a:xfrm>
              <a:off x="71" y="3800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82" y="118"/>
                </a:cxn>
                <a:cxn ang="0">
                  <a:pos x="4345" y="0"/>
                </a:cxn>
                <a:cxn ang="0">
                  <a:pos x="5623" y="6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80" y="103"/>
                    <a:pt x="3358" y="137"/>
                    <a:pt x="4082" y="118"/>
                  </a:cubicBezTo>
                  <a:lnTo>
                    <a:pt x="4345" y="0"/>
                  </a:lnTo>
                  <a:lnTo>
                    <a:pt x="5623" y="6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gray">
            <a:xfrm>
              <a:off x="4209" y="3833"/>
              <a:ext cx="1491" cy="88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223" y="0"/>
                </a:cxn>
                <a:cxn ang="0">
                  <a:pos x="1491" y="0"/>
                </a:cxn>
                <a:cxn ang="0">
                  <a:pos x="1488" y="60"/>
                </a:cxn>
                <a:cxn ang="0">
                  <a:pos x="383" y="59"/>
                </a:cxn>
                <a:cxn ang="0">
                  <a:pos x="273" y="88"/>
                </a:cxn>
                <a:cxn ang="0">
                  <a:pos x="0" y="84"/>
                </a:cxn>
              </a:cxnLst>
              <a:rect l="0" t="0" r="r" b="b"/>
              <a:pathLst>
                <a:path w="1491" h="88">
                  <a:moveTo>
                    <a:pt x="0" y="84"/>
                  </a:moveTo>
                  <a:lnTo>
                    <a:pt x="223" y="0"/>
                  </a:lnTo>
                  <a:lnTo>
                    <a:pt x="1491" y="0"/>
                  </a:lnTo>
                  <a:lnTo>
                    <a:pt x="1488" y="60"/>
                  </a:lnTo>
                  <a:lnTo>
                    <a:pt x="383" y="59"/>
                  </a:lnTo>
                  <a:lnTo>
                    <a:pt x="273" y="88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079" name="Group 7"/>
          <p:cNvGrpSpPr>
            <a:grpSpLocks/>
          </p:cNvGrpSpPr>
          <p:nvPr/>
        </p:nvGrpSpPr>
        <p:grpSpPr bwMode="auto">
          <a:xfrm rot="10800000">
            <a:off x="6003925" y="1778000"/>
            <a:ext cx="2768600" cy="779463"/>
            <a:chOff x="1566" y="164"/>
            <a:chExt cx="1455" cy="425"/>
          </a:xfrm>
        </p:grpSpPr>
        <p:sp>
          <p:nvSpPr>
            <p:cNvPr id="3080" name="Freeform 8"/>
            <p:cNvSpPr>
              <a:spLocks/>
            </p:cNvSpPr>
            <p:nvPr/>
          </p:nvSpPr>
          <p:spPr bwMode="gray">
            <a:xfrm>
              <a:off x="1892" y="468"/>
              <a:ext cx="39" cy="121"/>
            </a:xfrm>
            <a:custGeom>
              <a:avLst/>
              <a:gdLst/>
              <a:ahLst/>
              <a:cxnLst>
                <a:cxn ang="0">
                  <a:pos x="37" y="36"/>
                </a:cxn>
                <a:cxn ang="0">
                  <a:pos x="35" y="36"/>
                </a:cxn>
                <a:cxn ang="0">
                  <a:pos x="30" y="36"/>
                </a:cxn>
                <a:cxn ang="0">
                  <a:pos x="22" y="34"/>
                </a:cxn>
                <a:cxn ang="0">
                  <a:pos x="15" y="30"/>
                </a:cxn>
                <a:cxn ang="0">
                  <a:pos x="7" y="23"/>
                </a:cxn>
                <a:cxn ang="0">
                  <a:pos x="3" y="13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7" y="1"/>
                </a:cxn>
                <a:cxn ang="0">
                  <a:pos x="15" y="3"/>
                </a:cxn>
                <a:cxn ang="0">
                  <a:pos x="23" y="5"/>
                </a:cxn>
                <a:cxn ang="0">
                  <a:pos x="30" y="11"/>
                </a:cxn>
                <a:cxn ang="0">
                  <a:pos x="37" y="20"/>
                </a:cxn>
                <a:cxn ang="0">
                  <a:pos x="39" y="34"/>
                </a:cxn>
                <a:cxn ang="0">
                  <a:pos x="39" y="121"/>
                </a:cxn>
                <a:cxn ang="0">
                  <a:pos x="37" y="121"/>
                </a:cxn>
                <a:cxn ang="0">
                  <a:pos x="37" y="36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gray">
            <a:xfrm>
              <a:off x="2271" y="450"/>
              <a:ext cx="45" cy="139"/>
            </a:xfrm>
            <a:custGeom>
              <a:avLst/>
              <a:gdLst/>
              <a:ahLst/>
              <a:cxnLst>
                <a:cxn ang="0">
                  <a:pos x="3" y="42"/>
                </a:cxn>
                <a:cxn ang="0">
                  <a:pos x="6" y="42"/>
                </a:cxn>
                <a:cxn ang="0">
                  <a:pos x="12" y="42"/>
                </a:cxn>
                <a:cxn ang="0">
                  <a:pos x="20" y="39"/>
                </a:cxn>
                <a:cxn ang="0">
                  <a:pos x="29" y="35"/>
                </a:cxn>
                <a:cxn ang="0">
                  <a:pos x="37" y="27"/>
                </a:cxn>
                <a:cxn ang="0">
                  <a:pos x="43" y="17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7" y="2"/>
                </a:cxn>
                <a:cxn ang="0">
                  <a:pos x="29" y="3"/>
                </a:cxn>
                <a:cxn ang="0">
                  <a:pos x="19" y="7"/>
                </a:cxn>
                <a:cxn ang="0">
                  <a:pos x="11" y="14"/>
                </a:cxn>
                <a:cxn ang="0">
                  <a:pos x="4" y="23"/>
                </a:cxn>
                <a:cxn ang="0">
                  <a:pos x="0" y="39"/>
                </a:cxn>
                <a:cxn ang="0">
                  <a:pos x="0" y="139"/>
                </a:cxn>
                <a:cxn ang="0">
                  <a:pos x="3" y="139"/>
                </a:cxn>
                <a:cxn ang="0">
                  <a:pos x="3" y="42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gray">
            <a:xfrm>
              <a:off x="1765" y="378"/>
              <a:ext cx="146" cy="211"/>
            </a:xfrm>
            <a:custGeom>
              <a:avLst/>
              <a:gdLst/>
              <a:ahLst/>
              <a:cxnLst>
                <a:cxn ang="0">
                  <a:pos x="68" y="67"/>
                </a:cxn>
                <a:cxn ang="0">
                  <a:pos x="67" y="67"/>
                </a:cxn>
                <a:cxn ang="0">
                  <a:pos x="60" y="66"/>
                </a:cxn>
                <a:cxn ang="0">
                  <a:pos x="50" y="64"/>
                </a:cxn>
                <a:cxn ang="0">
                  <a:pos x="41" y="62"/>
                </a:cxn>
                <a:cxn ang="0">
                  <a:pos x="29" y="55"/>
                </a:cxn>
                <a:cxn ang="0">
                  <a:pos x="18" y="47"/>
                </a:cxn>
                <a:cxn ang="0">
                  <a:pos x="10" y="35"/>
                </a:cxn>
                <a:cxn ang="0">
                  <a:pos x="3" y="2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9" y="0"/>
                </a:cxn>
                <a:cxn ang="0">
                  <a:pos x="30" y="2"/>
                </a:cxn>
                <a:cxn ang="0">
                  <a:pos x="41" y="6"/>
                </a:cxn>
                <a:cxn ang="0">
                  <a:pos x="53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5" y="45"/>
                </a:cxn>
                <a:cxn ang="0">
                  <a:pos x="79" y="36"/>
                </a:cxn>
                <a:cxn ang="0">
                  <a:pos x="84" y="25"/>
                </a:cxn>
                <a:cxn ang="0">
                  <a:pos x="92" y="16"/>
                </a:cxn>
                <a:cxn ang="0">
                  <a:pos x="106" y="8"/>
                </a:cxn>
                <a:cxn ang="0">
                  <a:pos x="123" y="2"/>
                </a:cxn>
                <a:cxn ang="0">
                  <a:pos x="146" y="0"/>
                </a:cxn>
                <a:cxn ang="0">
                  <a:pos x="145" y="2"/>
                </a:cxn>
                <a:cxn ang="0">
                  <a:pos x="145" y="8"/>
                </a:cxn>
                <a:cxn ang="0">
                  <a:pos x="143" y="17"/>
                </a:cxn>
                <a:cxn ang="0">
                  <a:pos x="139" y="28"/>
                </a:cxn>
                <a:cxn ang="0">
                  <a:pos x="134" y="39"/>
                </a:cxn>
                <a:cxn ang="0">
                  <a:pos x="126" y="49"/>
                </a:cxn>
                <a:cxn ang="0">
                  <a:pos x="114" y="59"/>
                </a:cxn>
                <a:cxn ang="0">
                  <a:pos x="98" y="64"/>
                </a:cxn>
                <a:cxn ang="0">
                  <a:pos x="79" y="67"/>
                </a:cxn>
                <a:cxn ang="0">
                  <a:pos x="79" y="211"/>
                </a:cxn>
                <a:cxn ang="0">
                  <a:pos x="68" y="211"/>
                </a:cxn>
                <a:cxn ang="0">
                  <a:pos x="68" y="67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gray">
            <a:xfrm>
              <a:off x="2792" y="378"/>
              <a:ext cx="144" cy="21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6" y="67"/>
                </a:cxn>
                <a:cxn ang="0">
                  <a:pos x="59" y="66"/>
                </a:cxn>
                <a:cxn ang="0">
                  <a:pos x="50" y="64"/>
                </a:cxn>
                <a:cxn ang="0">
                  <a:pos x="39" y="62"/>
                </a:cxn>
                <a:cxn ang="0">
                  <a:pos x="28" y="55"/>
                </a:cxn>
                <a:cxn ang="0">
                  <a:pos x="17" y="47"/>
                </a:cxn>
                <a:cxn ang="0">
                  <a:pos x="9" y="35"/>
                </a:cxn>
                <a:cxn ang="0">
                  <a:pos x="2" y="2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28" y="2"/>
                </a:cxn>
                <a:cxn ang="0">
                  <a:pos x="40" y="6"/>
                </a:cxn>
                <a:cxn ang="0">
                  <a:pos x="51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4" y="45"/>
                </a:cxn>
                <a:cxn ang="0">
                  <a:pos x="77" y="36"/>
                </a:cxn>
                <a:cxn ang="0">
                  <a:pos x="82" y="25"/>
                </a:cxn>
                <a:cxn ang="0">
                  <a:pos x="91" y="16"/>
                </a:cxn>
                <a:cxn ang="0">
                  <a:pos x="105" y="8"/>
                </a:cxn>
                <a:cxn ang="0">
                  <a:pos x="121" y="2"/>
                </a:cxn>
                <a:cxn ang="0">
                  <a:pos x="144" y="0"/>
                </a:cxn>
                <a:cxn ang="0">
                  <a:pos x="144" y="2"/>
                </a:cxn>
                <a:cxn ang="0">
                  <a:pos x="144" y="8"/>
                </a:cxn>
                <a:cxn ang="0">
                  <a:pos x="141" y="17"/>
                </a:cxn>
                <a:cxn ang="0">
                  <a:pos x="139" y="28"/>
                </a:cxn>
                <a:cxn ang="0">
                  <a:pos x="133" y="39"/>
                </a:cxn>
                <a:cxn ang="0">
                  <a:pos x="125" y="49"/>
                </a:cxn>
                <a:cxn ang="0">
                  <a:pos x="113" y="59"/>
                </a:cxn>
                <a:cxn ang="0">
                  <a:pos x="97" y="64"/>
                </a:cxn>
                <a:cxn ang="0">
                  <a:pos x="77" y="67"/>
                </a:cxn>
                <a:cxn ang="0">
                  <a:pos x="77" y="211"/>
                </a:cxn>
                <a:cxn ang="0">
                  <a:pos x="67" y="211"/>
                </a:cxn>
                <a:cxn ang="0">
                  <a:pos x="67" y="67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gray">
            <a:xfrm>
              <a:off x="2631" y="457"/>
              <a:ext cx="89" cy="132"/>
            </a:xfrm>
            <a:custGeom>
              <a:avLst/>
              <a:gdLst/>
              <a:ahLst/>
              <a:cxnLst>
                <a:cxn ang="0">
                  <a:pos x="42" y="43"/>
                </a:cxn>
                <a:cxn ang="0">
                  <a:pos x="39" y="42"/>
                </a:cxn>
                <a:cxn ang="0">
                  <a:pos x="33" y="42"/>
                </a:cxn>
                <a:cxn ang="0">
                  <a:pos x="25" y="39"/>
                </a:cxn>
                <a:cxn ang="0">
                  <a:pos x="16" y="35"/>
                </a:cxn>
                <a:cxn ang="0">
                  <a:pos x="8" y="27"/>
                </a:cxn>
                <a:cxn ang="0">
                  <a:pos x="2" y="16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29" y="8"/>
                </a:cxn>
                <a:cxn ang="0">
                  <a:pos x="37" y="15"/>
                </a:cxn>
                <a:cxn ang="0">
                  <a:pos x="42" y="26"/>
                </a:cxn>
                <a:cxn ang="0">
                  <a:pos x="45" y="39"/>
                </a:cxn>
                <a:cxn ang="0">
                  <a:pos x="45" y="38"/>
                </a:cxn>
                <a:cxn ang="0">
                  <a:pos x="45" y="34"/>
                </a:cxn>
                <a:cxn ang="0">
                  <a:pos x="46" y="27"/>
                </a:cxn>
                <a:cxn ang="0">
                  <a:pos x="49" y="20"/>
                </a:cxn>
                <a:cxn ang="0">
                  <a:pos x="54" y="14"/>
                </a:cxn>
                <a:cxn ang="0">
                  <a:pos x="62" y="7"/>
                </a:cxn>
                <a:cxn ang="0">
                  <a:pos x="73" y="3"/>
                </a:cxn>
                <a:cxn ang="0">
                  <a:pos x="89" y="0"/>
                </a:cxn>
                <a:cxn ang="0">
                  <a:pos x="89" y="3"/>
                </a:cxn>
                <a:cxn ang="0">
                  <a:pos x="88" y="10"/>
                </a:cxn>
                <a:cxn ang="0">
                  <a:pos x="87" y="18"/>
                </a:cxn>
                <a:cxn ang="0">
                  <a:pos x="81" y="26"/>
                </a:cxn>
                <a:cxn ang="0">
                  <a:pos x="74" y="34"/>
                </a:cxn>
                <a:cxn ang="0">
                  <a:pos x="64" y="41"/>
                </a:cxn>
                <a:cxn ang="0">
                  <a:pos x="47" y="43"/>
                </a:cxn>
                <a:cxn ang="0">
                  <a:pos x="47" y="132"/>
                </a:cxn>
                <a:cxn ang="0">
                  <a:pos x="42" y="132"/>
                </a:cxn>
                <a:cxn ang="0">
                  <a:pos x="42" y="43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gray">
            <a:xfrm>
              <a:off x="2430" y="403"/>
              <a:ext cx="88" cy="186"/>
            </a:xfrm>
            <a:custGeom>
              <a:avLst/>
              <a:gdLst/>
              <a:ahLst/>
              <a:cxnLst>
                <a:cxn ang="0">
                  <a:pos x="43" y="43"/>
                </a:cxn>
                <a:cxn ang="0">
                  <a:pos x="41" y="43"/>
                </a:cxn>
                <a:cxn ang="0">
                  <a:pos x="35" y="43"/>
                </a:cxn>
                <a:cxn ang="0">
                  <a:pos x="27" y="41"/>
                </a:cxn>
                <a:cxn ang="0">
                  <a:pos x="18" y="35"/>
                </a:cxn>
                <a:cxn ang="0">
                  <a:pos x="8" y="28"/>
                </a:cxn>
                <a:cxn ang="0">
                  <a:pos x="3" y="16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8" y="0"/>
                </a:cxn>
                <a:cxn ang="0">
                  <a:pos x="17" y="1"/>
                </a:cxn>
                <a:cxn ang="0">
                  <a:pos x="26" y="6"/>
                </a:cxn>
                <a:cxn ang="0">
                  <a:pos x="35" y="12"/>
                </a:cxn>
                <a:cxn ang="0">
                  <a:pos x="42" y="24"/>
                </a:cxn>
                <a:cxn ang="0">
                  <a:pos x="48" y="41"/>
                </a:cxn>
                <a:cxn ang="0">
                  <a:pos x="48" y="90"/>
                </a:cxn>
                <a:cxn ang="0">
                  <a:pos x="48" y="88"/>
                </a:cxn>
                <a:cxn ang="0">
                  <a:pos x="48" y="82"/>
                </a:cxn>
                <a:cxn ang="0">
                  <a:pos x="50" y="74"/>
                </a:cxn>
                <a:cxn ang="0">
                  <a:pos x="54" y="66"/>
                </a:cxn>
                <a:cxn ang="0">
                  <a:pos x="61" y="58"/>
                </a:cxn>
                <a:cxn ang="0">
                  <a:pos x="72" y="53"/>
                </a:cxn>
                <a:cxn ang="0">
                  <a:pos x="87" y="50"/>
                </a:cxn>
                <a:cxn ang="0">
                  <a:pos x="88" y="51"/>
                </a:cxn>
                <a:cxn ang="0">
                  <a:pos x="88" y="57"/>
                </a:cxn>
                <a:cxn ang="0">
                  <a:pos x="87" y="64"/>
                </a:cxn>
                <a:cxn ang="0">
                  <a:pos x="84" y="72"/>
                </a:cxn>
                <a:cxn ang="0">
                  <a:pos x="80" y="80"/>
                </a:cxn>
                <a:cxn ang="0">
                  <a:pos x="73" y="86"/>
                </a:cxn>
                <a:cxn ang="0">
                  <a:pos x="62" y="92"/>
                </a:cxn>
                <a:cxn ang="0">
                  <a:pos x="48" y="93"/>
                </a:cxn>
                <a:cxn ang="0">
                  <a:pos x="48" y="186"/>
                </a:cxn>
                <a:cxn ang="0">
                  <a:pos x="43" y="186"/>
                </a:cxn>
                <a:cxn ang="0">
                  <a:pos x="43" y="143"/>
                </a:cxn>
                <a:cxn ang="0">
                  <a:pos x="42" y="143"/>
                </a:cxn>
                <a:cxn ang="0">
                  <a:pos x="37" y="142"/>
                </a:cxn>
                <a:cxn ang="0">
                  <a:pos x="29" y="140"/>
                </a:cxn>
                <a:cxn ang="0">
                  <a:pos x="22" y="136"/>
                </a:cxn>
                <a:cxn ang="0">
                  <a:pos x="14" y="130"/>
                </a:cxn>
                <a:cxn ang="0">
                  <a:pos x="8" y="120"/>
                </a:cxn>
                <a:cxn ang="0">
                  <a:pos x="7" y="105"/>
                </a:cxn>
                <a:cxn ang="0">
                  <a:pos x="8" y="105"/>
                </a:cxn>
                <a:cxn ang="0">
                  <a:pos x="12" y="107"/>
                </a:cxn>
                <a:cxn ang="0">
                  <a:pos x="19" y="108"/>
                </a:cxn>
                <a:cxn ang="0">
                  <a:pos x="26" y="111"/>
                </a:cxn>
                <a:cxn ang="0">
                  <a:pos x="34" y="117"/>
                </a:cxn>
                <a:cxn ang="0">
                  <a:pos x="39" y="127"/>
                </a:cxn>
                <a:cxn ang="0">
                  <a:pos x="43" y="140"/>
                </a:cxn>
                <a:cxn ang="0">
                  <a:pos x="43" y="43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gray">
            <a:xfrm>
              <a:off x="1914" y="233"/>
              <a:ext cx="166" cy="356"/>
            </a:xfrm>
            <a:custGeom>
              <a:avLst/>
              <a:gdLst/>
              <a:ahLst/>
              <a:cxnLst>
                <a:cxn ang="0">
                  <a:pos x="85" y="84"/>
                </a:cxn>
                <a:cxn ang="0">
                  <a:pos x="101" y="81"/>
                </a:cxn>
                <a:cxn ang="0">
                  <a:pos x="124" y="73"/>
                </a:cxn>
                <a:cxn ang="0">
                  <a:pos x="148" y="56"/>
                </a:cxn>
                <a:cxn ang="0">
                  <a:pos x="163" y="23"/>
                </a:cxn>
                <a:cxn ang="0">
                  <a:pos x="163" y="0"/>
                </a:cxn>
                <a:cxn ang="0">
                  <a:pos x="148" y="0"/>
                </a:cxn>
                <a:cxn ang="0">
                  <a:pos x="125" y="6"/>
                </a:cxn>
                <a:cxn ang="0">
                  <a:pos x="101" y="22"/>
                </a:cxn>
                <a:cxn ang="0">
                  <a:pos x="82" y="54"/>
                </a:cxn>
                <a:cxn ang="0">
                  <a:pos x="77" y="173"/>
                </a:cxn>
                <a:cxn ang="0">
                  <a:pos x="77" y="165"/>
                </a:cxn>
                <a:cxn ang="0">
                  <a:pos x="71" y="146"/>
                </a:cxn>
                <a:cxn ang="0">
                  <a:pos x="60" y="123"/>
                </a:cxn>
                <a:cxn ang="0">
                  <a:pos x="38" y="104"/>
                </a:cxn>
                <a:cxn ang="0">
                  <a:pos x="0" y="96"/>
                </a:cxn>
                <a:cxn ang="0">
                  <a:pos x="0" y="103"/>
                </a:cxn>
                <a:cxn ang="0">
                  <a:pos x="0" y="120"/>
                </a:cxn>
                <a:cxn ang="0">
                  <a:pos x="8" y="143"/>
                </a:cxn>
                <a:cxn ang="0">
                  <a:pos x="24" y="163"/>
                </a:cxn>
                <a:cxn ang="0">
                  <a:pos x="55" y="177"/>
                </a:cxn>
                <a:cxn ang="0">
                  <a:pos x="77" y="356"/>
                </a:cxn>
                <a:cxn ang="0">
                  <a:pos x="82" y="274"/>
                </a:cxn>
                <a:cxn ang="0">
                  <a:pos x="91" y="273"/>
                </a:cxn>
                <a:cxn ang="0">
                  <a:pos x="112" y="267"/>
                </a:cxn>
                <a:cxn ang="0">
                  <a:pos x="135" y="252"/>
                </a:cxn>
                <a:cxn ang="0">
                  <a:pos x="151" y="224"/>
                </a:cxn>
                <a:cxn ang="0">
                  <a:pos x="152" y="203"/>
                </a:cxn>
                <a:cxn ang="0">
                  <a:pos x="137" y="204"/>
                </a:cxn>
                <a:cxn ang="0">
                  <a:pos x="117" y="211"/>
                </a:cxn>
                <a:cxn ang="0">
                  <a:pos x="97" y="231"/>
                </a:cxn>
                <a:cxn ang="0">
                  <a:pos x="82" y="267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gray">
            <a:xfrm>
              <a:off x="2514" y="379"/>
              <a:ext cx="92" cy="210"/>
            </a:xfrm>
            <a:custGeom>
              <a:avLst/>
              <a:gdLst/>
              <a:ahLst/>
              <a:cxnLst>
                <a:cxn ang="0">
                  <a:pos x="43" y="162"/>
                </a:cxn>
                <a:cxn ang="0">
                  <a:pos x="36" y="160"/>
                </a:cxn>
                <a:cxn ang="0">
                  <a:pos x="23" y="155"/>
                </a:cxn>
                <a:cxn ang="0">
                  <a:pos x="12" y="141"/>
                </a:cxn>
                <a:cxn ang="0">
                  <a:pos x="12" y="129"/>
                </a:cxn>
                <a:cxn ang="0">
                  <a:pos x="23" y="132"/>
                </a:cxn>
                <a:cxn ang="0">
                  <a:pos x="38" y="145"/>
                </a:cxn>
                <a:cxn ang="0">
                  <a:pos x="43" y="108"/>
                </a:cxn>
                <a:cxn ang="0">
                  <a:pos x="35" y="106"/>
                </a:cxn>
                <a:cxn ang="0">
                  <a:pos x="20" y="101"/>
                </a:cxn>
                <a:cxn ang="0">
                  <a:pos x="7" y="83"/>
                </a:cxn>
                <a:cxn ang="0">
                  <a:pos x="7" y="70"/>
                </a:cxn>
                <a:cxn ang="0">
                  <a:pos x="17" y="71"/>
                </a:cxn>
                <a:cxn ang="0">
                  <a:pos x="31" y="81"/>
                </a:cxn>
                <a:cxn ang="0">
                  <a:pos x="43" y="105"/>
                </a:cxn>
                <a:cxn ang="0">
                  <a:pos x="40" y="43"/>
                </a:cxn>
                <a:cxn ang="0">
                  <a:pos x="26" y="39"/>
                </a:cxn>
                <a:cxn ang="0">
                  <a:pos x="8" y="27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23" y="5"/>
                </a:cxn>
                <a:cxn ang="0">
                  <a:pos x="39" y="23"/>
                </a:cxn>
                <a:cxn ang="0">
                  <a:pos x="46" y="38"/>
                </a:cxn>
                <a:cxn ang="0">
                  <a:pos x="51" y="24"/>
                </a:cxn>
                <a:cxn ang="0">
                  <a:pos x="66" y="8"/>
                </a:cxn>
                <a:cxn ang="0">
                  <a:pos x="92" y="0"/>
                </a:cxn>
                <a:cxn ang="0">
                  <a:pos x="90" y="8"/>
                </a:cxn>
                <a:cxn ang="0">
                  <a:pos x="82" y="25"/>
                </a:cxn>
                <a:cxn ang="0">
                  <a:pos x="63" y="40"/>
                </a:cxn>
                <a:cxn ang="0">
                  <a:pos x="49" y="124"/>
                </a:cxn>
                <a:cxn ang="0">
                  <a:pos x="50" y="116"/>
                </a:cxn>
                <a:cxn ang="0">
                  <a:pos x="59" y="100"/>
                </a:cxn>
                <a:cxn ang="0">
                  <a:pos x="81" y="92"/>
                </a:cxn>
                <a:cxn ang="0">
                  <a:pos x="80" y="98"/>
                </a:cxn>
                <a:cxn ang="0">
                  <a:pos x="73" y="114"/>
                </a:cxn>
                <a:cxn ang="0">
                  <a:pos x="59" y="127"/>
                </a:cxn>
                <a:cxn ang="0">
                  <a:pos x="49" y="210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gray">
            <a:xfrm>
              <a:off x="1566" y="297"/>
              <a:ext cx="128" cy="292"/>
            </a:xfrm>
            <a:custGeom>
              <a:avLst/>
              <a:gdLst/>
              <a:ahLst/>
              <a:cxnLst>
                <a:cxn ang="0">
                  <a:pos x="61" y="225"/>
                </a:cxn>
                <a:cxn ang="0">
                  <a:pos x="54" y="225"/>
                </a:cxn>
                <a:cxn ang="0">
                  <a:pos x="38" y="219"/>
                </a:cxn>
                <a:cxn ang="0">
                  <a:pos x="23" y="206"/>
                </a:cxn>
                <a:cxn ang="0">
                  <a:pos x="15" y="180"/>
                </a:cxn>
                <a:cxn ang="0">
                  <a:pos x="23" y="180"/>
                </a:cxn>
                <a:cxn ang="0">
                  <a:pos x="38" y="186"/>
                </a:cxn>
                <a:cxn ang="0">
                  <a:pos x="54" y="205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34" y="144"/>
                </a:cxn>
                <a:cxn ang="0">
                  <a:pos x="16" y="128"/>
                </a:cxn>
                <a:cxn ang="0">
                  <a:pos x="8" y="98"/>
                </a:cxn>
                <a:cxn ang="0">
                  <a:pos x="15" y="97"/>
                </a:cxn>
                <a:cxn ang="0">
                  <a:pos x="29" y="101"/>
                </a:cxn>
                <a:cxn ang="0">
                  <a:pos x="47" y="116"/>
                </a:cxn>
                <a:cxn ang="0">
                  <a:pos x="61" y="147"/>
                </a:cxn>
                <a:cxn ang="0">
                  <a:pos x="58" y="60"/>
                </a:cxn>
                <a:cxn ang="0">
                  <a:pos x="44" y="58"/>
                </a:cxn>
                <a:cxn ang="0">
                  <a:pos x="25" y="50"/>
                </a:cxn>
                <a:cxn ang="0">
                  <a:pos x="8" y="32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27" y="5"/>
                </a:cxn>
                <a:cxn ang="0">
                  <a:pos x="48" y="21"/>
                </a:cxn>
                <a:cxn ang="0">
                  <a:pos x="65" y="56"/>
                </a:cxn>
                <a:cxn ang="0">
                  <a:pos x="66" y="48"/>
                </a:cxn>
                <a:cxn ang="0">
                  <a:pos x="77" y="28"/>
                </a:cxn>
                <a:cxn ang="0">
                  <a:pos x="96" y="9"/>
                </a:cxn>
                <a:cxn ang="0">
                  <a:pos x="128" y="0"/>
                </a:cxn>
                <a:cxn ang="0">
                  <a:pos x="127" y="9"/>
                </a:cxn>
                <a:cxn ang="0">
                  <a:pos x="119" y="31"/>
                </a:cxn>
                <a:cxn ang="0">
                  <a:pos x="101" y="51"/>
                </a:cxn>
                <a:cxn ang="0">
                  <a:pos x="67" y="60"/>
                </a:cxn>
                <a:cxn ang="0">
                  <a:pos x="69" y="170"/>
                </a:cxn>
                <a:cxn ang="0">
                  <a:pos x="73" y="155"/>
                </a:cxn>
                <a:cxn ang="0">
                  <a:pos x="86" y="136"/>
                </a:cxn>
                <a:cxn ang="0">
                  <a:pos x="113" y="128"/>
                </a:cxn>
                <a:cxn ang="0">
                  <a:pos x="112" y="136"/>
                </a:cxn>
                <a:cxn ang="0">
                  <a:pos x="105" y="153"/>
                </a:cxn>
                <a:cxn ang="0">
                  <a:pos x="92" y="172"/>
                </a:cxn>
                <a:cxn ang="0">
                  <a:pos x="67" y="180"/>
                </a:cxn>
                <a:cxn ang="0">
                  <a:pos x="61" y="292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gray">
            <a:xfrm>
              <a:off x="2596" y="332"/>
              <a:ext cx="68" cy="257"/>
            </a:xfrm>
            <a:custGeom>
              <a:avLst/>
              <a:gdLst/>
              <a:ahLst/>
              <a:cxnLst>
                <a:cxn ang="0">
                  <a:pos x="31" y="164"/>
                </a:cxn>
                <a:cxn ang="0">
                  <a:pos x="23" y="163"/>
                </a:cxn>
                <a:cxn ang="0">
                  <a:pos x="8" y="155"/>
                </a:cxn>
                <a:cxn ang="0">
                  <a:pos x="0" y="132"/>
                </a:cxn>
                <a:cxn ang="0">
                  <a:pos x="7" y="132"/>
                </a:cxn>
                <a:cxn ang="0">
                  <a:pos x="22" y="139"/>
                </a:cxn>
                <a:cxn ang="0">
                  <a:pos x="31" y="160"/>
                </a:cxn>
                <a:cxn ang="0">
                  <a:pos x="29" y="101"/>
                </a:cxn>
                <a:cxn ang="0">
                  <a:pos x="16" y="97"/>
                </a:cxn>
                <a:cxn ang="0">
                  <a:pos x="3" y="83"/>
                </a:cxn>
                <a:cxn ang="0">
                  <a:pos x="3" y="70"/>
                </a:cxn>
                <a:cxn ang="0">
                  <a:pos x="15" y="74"/>
                </a:cxn>
                <a:cxn ang="0">
                  <a:pos x="27" y="86"/>
                </a:cxn>
                <a:cxn ang="0">
                  <a:pos x="31" y="31"/>
                </a:cxn>
                <a:cxn ang="0">
                  <a:pos x="33" y="23"/>
                </a:cxn>
                <a:cxn ang="0">
                  <a:pos x="41" y="8"/>
                </a:cxn>
                <a:cxn ang="0">
                  <a:pos x="62" y="0"/>
                </a:cxn>
                <a:cxn ang="0">
                  <a:pos x="61" y="8"/>
                </a:cxn>
                <a:cxn ang="0">
                  <a:pos x="53" y="23"/>
                </a:cxn>
                <a:cxn ang="0">
                  <a:pos x="35" y="31"/>
                </a:cxn>
                <a:cxn ang="0">
                  <a:pos x="35" y="75"/>
                </a:cxn>
                <a:cxn ang="0">
                  <a:pos x="39" y="62"/>
                </a:cxn>
                <a:cxn ang="0">
                  <a:pos x="54" y="48"/>
                </a:cxn>
                <a:cxn ang="0">
                  <a:pos x="68" y="48"/>
                </a:cxn>
                <a:cxn ang="0">
                  <a:pos x="66" y="59"/>
                </a:cxn>
                <a:cxn ang="0">
                  <a:pos x="58" y="72"/>
                </a:cxn>
                <a:cxn ang="0">
                  <a:pos x="35" y="82"/>
                </a:cxn>
                <a:cxn ang="0">
                  <a:pos x="35" y="143"/>
                </a:cxn>
                <a:cxn ang="0">
                  <a:pos x="38" y="132"/>
                </a:cxn>
                <a:cxn ang="0">
                  <a:pos x="49" y="122"/>
                </a:cxn>
                <a:cxn ang="0">
                  <a:pos x="60" y="122"/>
                </a:cxn>
                <a:cxn ang="0">
                  <a:pos x="58" y="133"/>
                </a:cxn>
                <a:cxn ang="0">
                  <a:pos x="47" y="144"/>
                </a:cxn>
                <a:cxn ang="0">
                  <a:pos x="35" y="25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90" name="Freeform 18"/>
            <p:cNvSpPr>
              <a:spLocks/>
            </p:cNvSpPr>
            <p:nvPr/>
          </p:nvSpPr>
          <p:spPr bwMode="gray">
            <a:xfrm>
              <a:off x="1672" y="164"/>
              <a:ext cx="111" cy="425"/>
            </a:xfrm>
            <a:custGeom>
              <a:avLst/>
              <a:gdLst/>
              <a:ahLst/>
              <a:cxnLst>
                <a:cxn ang="0">
                  <a:pos x="52" y="272"/>
                </a:cxn>
                <a:cxn ang="0">
                  <a:pos x="44" y="270"/>
                </a:cxn>
                <a:cxn ang="0">
                  <a:pos x="26" y="265"/>
                </a:cxn>
                <a:cxn ang="0">
                  <a:pos x="8" y="249"/>
                </a:cxn>
                <a:cxn ang="0">
                  <a:pos x="0" y="219"/>
                </a:cxn>
                <a:cxn ang="0">
                  <a:pos x="8" y="219"/>
                </a:cxn>
                <a:cxn ang="0">
                  <a:pos x="25" y="223"/>
                </a:cxn>
                <a:cxn ang="0">
                  <a:pos x="41" y="235"/>
                </a:cxn>
                <a:cxn ang="0">
                  <a:pos x="52" y="265"/>
                </a:cxn>
                <a:cxn ang="0">
                  <a:pos x="50" y="168"/>
                </a:cxn>
                <a:cxn ang="0">
                  <a:pos x="35" y="165"/>
                </a:cxn>
                <a:cxn ang="0">
                  <a:pos x="17" y="156"/>
                </a:cxn>
                <a:cxn ang="0">
                  <a:pos x="3" y="134"/>
                </a:cxn>
                <a:cxn ang="0">
                  <a:pos x="3" y="116"/>
                </a:cxn>
                <a:cxn ang="0">
                  <a:pos x="19" y="120"/>
                </a:cxn>
                <a:cxn ang="0">
                  <a:pos x="39" y="133"/>
                </a:cxn>
                <a:cxn ang="0">
                  <a:pos x="52" y="161"/>
                </a:cxn>
                <a:cxn ang="0">
                  <a:pos x="53" y="50"/>
                </a:cxn>
                <a:cxn ang="0">
                  <a:pos x="54" y="36"/>
                </a:cxn>
                <a:cxn ang="0">
                  <a:pos x="65" y="17"/>
                </a:cxn>
                <a:cxn ang="0">
                  <a:pos x="87" y="3"/>
                </a:cxn>
                <a:cxn ang="0">
                  <a:pos x="103" y="3"/>
                </a:cxn>
                <a:cxn ang="0">
                  <a:pos x="99" y="21"/>
                </a:cxn>
                <a:cxn ang="0">
                  <a:pos x="84" y="42"/>
                </a:cxn>
                <a:cxn ang="0">
                  <a:pos x="58" y="52"/>
                </a:cxn>
                <a:cxn ang="0">
                  <a:pos x="58" y="127"/>
                </a:cxn>
                <a:cxn ang="0">
                  <a:pos x="61" y="112"/>
                </a:cxn>
                <a:cxn ang="0">
                  <a:pos x="72" y="94"/>
                </a:cxn>
                <a:cxn ang="0">
                  <a:pos x="93" y="80"/>
                </a:cxn>
                <a:cxn ang="0">
                  <a:pos x="111" y="80"/>
                </a:cxn>
                <a:cxn ang="0">
                  <a:pos x="111" y="91"/>
                </a:cxn>
                <a:cxn ang="0">
                  <a:pos x="107" y="108"/>
                </a:cxn>
                <a:cxn ang="0">
                  <a:pos x="91" y="126"/>
                </a:cxn>
                <a:cxn ang="0">
                  <a:pos x="58" y="135"/>
                </a:cxn>
                <a:cxn ang="0">
                  <a:pos x="58" y="236"/>
                </a:cxn>
                <a:cxn ang="0">
                  <a:pos x="61" y="223"/>
                </a:cxn>
                <a:cxn ang="0">
                  <a:pos x="73" y="208"/>
                </a:cxn>
                <a:cxn ang="0">
                  <a:pos x="97" y="200"/>
                </a:cxn>
                <a:cxn ang="0">
                  <a:pos x="99" y="207"/>
                </a:cxn>
                <a:cxn ang="0">
                  <a:pos x="97" y="220"/>
                </a:cxn>
                <a:cxn ang="0">
                  <a:pos x="87" y="235"/>
                </a:cxn>
                <a:cxn ang="0">
                  <a:pos x="58" y="245"/>
                </a:cxn>
                <a:cxn ang="0">
                  <a:pos x="52" y="42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91" name="Freeform 19"/>
            <p:cNvSpPr>
              <a:spLocks/>
            </p:cNvSpPr>
            <p:nvPr/>
          </p:nvSpPr>
          <p:spPr bwMode="gray">
            <a:xfrm>
              <a:off x="2065" y="361"/>
              <a:ext cx="100" cy="228"/>
            </a:xfrm>
            <a:custGeom>
              <a:avLst/>
              <a:gdLst/>
              <a:ahLst/>
              <a:cxnLst>
                <a:cxn ang="0">
                  <a:pos x="52" y="176"/>
                </a:cxn>
                <a:cxn ang="0">
                  <a:pos x="59" y="176"/>
                </a:cxn>
                <a:cxn ang="0">
                  <a:pos x="74" y="169"/>
                </a:cxn>
                <a:cxn ang="0">
                  <a:pos x="86" y="154"/>
                </a:cxn>
                <a:cxn ang="0">
                  <a:pos x="86" y="141"/>
                </a:cxn>
                <a:cxn ang="0">
                  <a:pos x="74" y="143"/>
                </a:cxn>
                <a:cxn ang="0">
                  <a:pos x="58" y="158"/>
                </a:cxn>
                <a:cxn ang="0">
                  <a:pos x="52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2" y="115"/>
                </a:cxn>
                <a:cxn ang="0">
                  <a:pos x="55" y="48"/>
                </a:cxn>
                <a:cxn ang="0">
                  <a:pos x="67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3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1" y="3"/>
                </a:cxn>
                <a:cxn ang="0">
                  <a:pos x="5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5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5" y="132"/>
                </a:cxn>
                <a:cxn ang="0">
                  <a:pos x="47" y="141"/>
                </a:cxn>
                <a:cxn ang="0">
                  <a:pos x="52" y="228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92" name="Freeform 20"/>
            <p:cNvSpPr>
              <a:spLocks/>
            </p:cNvSpPr>
            <p:nvPr/>
          </p:nvSpPr>
          <p:spPr bwMode="gray">
            <a:xfrm>
              <a:off x="2921" y="361"/>
              <a:ext cx="100" cy="228"/>
            </a:xfrm>
            <a:custGeom>
              <a:avLst/>
              <a:gdLst/>
              <a:ahLst/>
              <a:cxnLst>
                <a:cxn ang="0">
                  <a:pos x="53" y="176"/>
                </a:cxn>
                <a:cxn ang="0">
                  <a:pos x="60" y="176"/>
                </a:cxn>
                <a:cxn ang="0">
                  <a:pos x="74" y="169"/>
                </a:cxn>
                <a:cxn ang="0">
                  <a:pos x="87" y="154"/>
                </a:cxn>
                <a:cxn ang="0">
                  <a:pos x="87" y="141"/>
                </a:cxn>
                <a:cxn ang="0">
                  <a:pos x="74" y="143"/>
                </a:cxn>
                <a:cxn ang="0">
                  <a:pos x="60" y="158"/>
                </a:cxn>
                <a:cxn ang="0">
                  <a:pos x="53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3" y="115"/>
                </a:cxn>
                <a:cxn ang="0">
                  <a:pos x="56" y="48"/>
                </a:cxn>
                <a:cxn ang="0">
                  <a:pos x="68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4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2" y="3"/>
                </a:cxn>
                <a:cxn ang="0">
                  <a:pos x="6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6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6" y="132"/>
                </a:cxn>
                <a:cxn ang="0">
                  <a:pos x="47" y="141"/>
                </a:cxn>
                <a:cxn ang="0">
                  <a:pos x="53" y="228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93" name="Freeform 21"/>
            <p:cNvSpPr>
              <a:spLocks/>
            </p:cNvSpPr>
            <p:nvPr/>
          </p:nvSpPr>
          <p:spPr bwMode="gray">
            <a:xfrm>
              <a:off x="2273" y="187"/>
              <a:ext cx="175" cy="402"/>
            </a:xfrm>
            <a:custGeom>
              <a:avLst/>
              <a:gdLst/>
              <a:ahLst/>
              <a:cxnLst>
                <a:cxn ang="0">
                  <a:pos x="93" y="309"/>
                </a:cxn>
                <a:cxn ang="0">
                  <a:pos x="101" y="309"/>
                </a:cxn>
                <a:cxn ang="0">
                  <a:pos x="118" y="304"/>
                </a:cxn>
                <a:cxn ang="0">
                  <a:pos x="138" y="292"/>
                </a:cxn>
                <a:cxn ang="0">
                  <a:pos x="152" y="266"/>
                </a:cxn>
                <a:cxn ang="0">
                  <a:pos x="152" y="247"/>
                </a:cxn>
                <a:cxn ang="0">
                  <a:pos x="138" y="250"/>
                </a:cxn>
                <a:cxn ang="0">
                  <a:pos x="120" y="259"/>
                </a:cxn>
                <a:cxn ang="0">
                  <a:pos x="99" y="285"/>
                </a:cxn>
                <a:cxn ang="0">
                  <a:pos x="93" y="207"/>
                </a:cxn>
                <a:cxn ang="0">
                  <a:pos x="102" y="205"/>
                </a:cxn>
                <a:cxn ang="0">
                  <a:pos x="122" y="200"/>
                </a:cxn>
                <a:cxn ang="0">
                  <a:pos x="147" y="185"/>
                </a:cxn>
                <a:cxn ang="0">
                  <a:pos x="163" y="155"/>
                </a:cxn>
                <a:cxn ang="0">
                  <a:pos x="163" y="134"/>
                </a:cxn>
                <a:cxn ang="0">
                  <a:pos x="149" y="135"/>
                </a:cxn>
                <a:cxn ang="0">
                  <a:pos x="129" y="142"/>
                </a:cxn>
                <a:cxn ang="0">
                  <a:pos x="107" y="162"/>
                </a:cxn>
                <a:cxn ang="0">
                  <a:pos x="93" y="201"/>
                </a:cxn>
                <a:cxn ang="0">
                  <a:pos x="95" y="83"/>
                </a:cxn>
                <a:cxn ang="0">
                  <a:pos x="110" y="81"/>
                </a:cxn>
                <a:cxn ang="0">
                  <a:pos x="134" y="73"/>
                </a:cxn>
                <a:cxn ang="0">
                  <a:pos x="157" y="54"/>
                </a:cxn>
                <a:cxn ang="0">
                  <a:pos x="174" y="23"/>
                </a:cxn>
                <a:cxn ang="0">
                  <a:pos x="174" y="0"/>
                </a:cxn>
                <a:cxn ang="0">
                  <a:pos x="157" y="2"/>
                </a:cxn>
                <a:cxn ang="0">
                  <a:pos x="133" y="10"/>
                </a:cxn>
                <a:cxn ang="0">
                  <a:pos x="107" y="33"/>
                </a:cxn>
                <a:cxn ang="0">
                  <a:pos x="87" y="77"/>
                </a:cxn>
                <a:cxn ang="0">
                  <a:pos x="85" y="68"/>
                </a:cxn>
                <a:cxn ang="0">
                  <a:pos x="75" y="46"/>
                </a:cxn>
                <a:cxn ang="0">
                  <a:pos x="55" y="21"/>
                </a:cxn>
                <a:cxn ang="0">
                  <a:pos x="22" y="3"/>
                </a:cxn>
                <a:cxn ang="0">
                  <a:pos x="1" y="3"/>
                </a:cxn>
                <a:cxn ang="0">
                  <a:pos x="4" y="18"/>
                </a:cxn>
                <a:cxn ang="0">
                  <a:pos x="12" y="42"/>
                </a:cxn>
                <a:cxn ang="0">
                  <a:pos x="31" y="65"/>
                </a:cxn>
                <a:cxn ang="0">
                  <a:pos x="62" y="81"/>
                </a:cxn>
                <a:cxn ang="0">
                  <a:pos x="82" y="238"/>
                </a:cxn>
                <a:cxn ang="0">
                  <a:pos x="80" y="228"/>
                </a:cxn>
                <a:cxn ang="0">
                  <a:pos x="72" y="207"/>
                </a:cxn>
                <a:cxn ang="0">
                  <a:pos x="55" y="185"/>
                </a:cxn>
                <a:cxn ang="0">
                  <a:pos x="21" y="176"/>
                </a:cxn>
                <a:cxn ang="0">
                  <a:pos x="22" y="185"/>
                </a:cxn>
                <a:cxn ang="0">
                  <a:pos x="28" y="205"/>
                </a:cxn>
                <a:cxn ang="0">
                  <a:pos x="41" y="230"/>
                </a:cxn>
                <a:cxn ang="0">
                  <a:pos x="66" y="246"/>
                </a:cxn>
                <a:cxn ang="0">
                  <a:pos x="82" y="402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94" name="Freeform 22"/>
            <p:cNvSpPr>
              <a:spLocks/>
            </p:cNvSpPr>
            <p:nvPr/>
          </p:nvSpPr>
          <p:spPr bwMode="gray">
            <a:xfrm>
              <a:off x="2161" y="216"/>
              <a:ext cx="97" cy="373"/>
            </a:xfrm>
            <a:custGeom>
              <a:avLst/>
              <a:gdLst/>
              <a:ahLst/>
              <a:cxnLst>
                <a:cxn ang="0">
                  <a:pos x="52" y="237"/>
                </a:cxn>
                <a:cxn ang="0">
                  <a:pos x="59" y="237"/>
                </a:cxn>
                <a:cxn ang="0">
                  <a:pos x="74" y="232"/>
                </a:cxn>
                <a:cxn ang="0">
                  <a:pos x="90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1" y="197"/>
                </a:cxn>
                <a:cxn ang="0">
                  <a:pos x="56" y="215"/>
                </a:cxn>
                <a:cxn ang="0">
                  <a:pos x="52" y="147"/>
                </a:cxn>
                <a:cxn ang="0">
                  <a:pos x="59" y="147"/>
                </a:cxn>
                <a:cxn ang="0">
                  <a:pos x="74" y="141"/>
                </a:cxn>
                <a:cxn ang="0">
                  <a:pos x="90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1" y="109"/>
                </a:cxn>
                <a:cxn ang="0">
                  <a:pos x="56" y="126"/>
                </a:cxn>
                <a:cxn ang="0">
                  <a:pos x="52" y="46"/>
                </a:cxn>
                <a:cxn ang="0">
                  <a:pos x="51" y="37"/>
                </a:cxn>
                <a:cxn ang="0">
                  <a:pos x="45" y="23"/>
                </a:cxn>
                <a:cxn ang="0">
                  <a:pos x="32" y="6"/>
                </a:cxn>
                <a:cxn ang="0">
                  <a:pos x="6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3" y="43"/>
                </a:cxn>
                <a:cxn ang="0">
                  <a:pos x="45" y="113"/>
                </a:cxn>
                <a:cxn ang="0">
                  <a:pos x="45" y="106"/>
                </a:cxn>
                <a:cxn ang="0">
                  <a:pos x="40" y="90"/>
                </a:cxn>
                <a:cxn ang="0">
                  <a:pos x="27" y="75"/>
                </a:cxn>
                <a:cxn ang="0">
                  <a:pos x="1" y="67"/>
                </a:cxn>
                <a:cxn ang="0">
                  <a:pos x="0" y="75"/>
                </a:cxn>
                <a:cxn ang="0">
                  <a:pos x="2" y="91"/>
                </a:cxn>
                <a:cxn ang="0">
                  <a:pos x="14" y="109"/>
                </a:cxn>
                <a:cxn ang="0">
                  <a:pos x="45" y="118"/>
                </a:cxn>
                <a:cxn ang="0">
                  <a:pos x="45" y="207"/>
                </a:cxn>
                <a:cxn ang="0">
                  <a:pos x="43" y="195"/>
                </a:cxn>
                <a:cxn ang="0">
                  <a:pos x="33" y="182"/>
                </a:cxn>
                <a:cxn ang="0">
                  <a:pos x="12" y="175"/>
                </a:cxn>
                <a:cxn ang="0">
                  <a:pos x="10" y="182"/>
                </a:cxn>
                <a:cxn ang="0">
                  <a:pos x="13" y="197"/>
                </a:cxn>
                <a:cxn ang="0">
                  <a:pos x="29" y="211"/>
                </a:cxn>
                <a:cxn ang="0">
                  <a:pos x="45" y="373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95" name="Freeform 23"/>
            <p:cNvSpPr>
              <a:spLocks/>
            </p:cNvSpPr>
            <p:nvPr/>
          </p:nvSpPr>
          <p:spPr bwMode="gray">
            <a:xfrm>
              <a:off x="2708" y="216"/>
              <a:ext cx="97" cy="373"/>
            </a:xfrm>
            <a:custGeom>
              <a:avLst/>
              <a:gdLst/>
              <a:ahLst/>
              <a:cxnLst>
                <a:cxn ang="0">
                  <a:pos x="51" y="237"/>
                </a:cxn>
                <a:cxn ang="0">
                  <a:pos x="60" y="237"/>
                </a:cxn>
                <a:cxn ang="0">
                  <a:pos x="74" y="232"/>
                </a:cxn>
                <a:cxn ang="0">
                  <a:pos x="91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2" y="197"/>
                </a:cxn>
                <a:cxn ang="0">
                  <a:pos x="55" y="215"/>
                </a:cxn>
                <a:cxn ang="0">
                  <a:pos x="51" y="147"/>
                </a:cxn>
                <a:cxn ang="0">
                  <a:pos x="60" y="147"/>
                </a:cxn>
                <a:cxn ang="0">
                  <a:pos x="74" y="141"/>
                </a:cxn>
                <a:cxn ang="0">
                  <a:pos x="91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2" y="109"/>
                </a:cxn>
                <a:cxn ang="0">
                  <a:pos x="55" y="126"/>
                </a:cxn>
                <a:cxn ang="0">
                  <a:pos x="51" y="46"/>
                </a:cxn>
                <a:cxn ang="0">
                  <a:pos x="51" y="37"/>
                </a:cxn>
                <a:cxn ang="0">
                  <a:pos x="46" y="23"/>
                </a:cxn>
                <a:cxn ang="0">
                  <a:pos x="33" y="6"/>
                </a:cxn>
                <a:cxn ang="0">
                  <a:pos x="7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4" y="43"/>
                </a:cxn>
                <a:cxn ang="0">
                  <a:pos x="46" y="113"/>
                </a:cxn>
                <a:cxn ang="0">
                  <a:pos x="46" y="106"/>
                </a:cxn>
                <a:cxn ang="0">
                  <a:pos x="41" y="90"/>
                </a:cxn>
                <a:cxn ang="0">
                  <a:pos x="27" y="75"/>
                </a:cxn>
                <a:cxn ang="0">
                  <a:pos x="0" y="67"/>
                </a:cxn>
                <a:cxn ang="0">
                  <a:pos x="0" y="75"/>
                </a:cxn>
                <a:cxn ang="0">
                  <a:pos x="3" y="91"/>
                </a:cxn>
                <a:cxn ang="0">
                  <a:pos x="15" y="109"/>
                </a:cxn>
                <a:cxn ang="0">
                  <a:pos x="46" y="118"/>
                </a:cxn>
                <a:cxn ang="0">
                  <a:pos x="46" y="207"/>
                </a:cxn>
                <a:cxn ang="0">
                  <a:pos x="43" y="195"/>
                </a:cxn>
                <a:cxn ang="0">
                  <a:pos x="34" y="182"/>
                </a:cxn>
                <a:cxn ang="0">
                  <a:pos x="12" y="175"/>
                </a:cxn>
                <a:cxn ang="0">
                  <a:pos x="11" y="182"/>
                </a:cxn>
                <a:cxn ang="0">
                  <a:pos x="14" y="197"/>
                </a:cxn>
                <a:cxn ang="0">
                  <a:pos x="30" y="211"/>
                </a:cxn>
                <a:cxn ang="0">
                  <a:pos x="46" y="373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99" name="Freeform 27" descr="Dark upward diagonal"/>
          <p:cNvSpPr>
            <a:spLocks/>
          </p:cNvSpPr>
          <p:nvPr/>
        </p:nvSpPr>
        <p:spPr bwMode="gray">
          <a:xfrm>
            <a:off x="85725" y="76200"/>
            <a:ext cx="8977313" cy="500063"/>
          </a:xfrm>
          <a:custGeom>
            <a:avLst/>
            <a:gdLst/>
            <a:ahLst/>
            <a:cxnLst>
              <a:cxn ang="0">
                <a:pos x="0" y="1"/>
              </a:cxn>
              <a:cxn ang="0">
                <a:pos x="5546" y="0"/>
              </a:cxn>
              <a:cxn ang="0">
                <a:pos x="5655" y="84"/>
              </a:cxn>
              <a:cxn ang="0">
                <a:pos x="5649" y="315"/>
              </a:cxn>
              <a:cxn ang="0">
                <a:pos x="1" y="314"/>
              </a:cxn>
              <a:cxn ang="0">
                <a:pos x="0" y="1"/>
              </a:cxn>
            </a:cxnLst>
            <a:rect l="0" t="0" r="r" b="b"/>
            <a:pathLst>
              <a:path w="5655" h="315">
                <a:moveTo>
                  <a:pt x="0" y="1"/>
                </a:moveTo>
                <a:lnTo>
                  <a:pt x="5546" y="0"/>
                </a:lnTo>
                <a:cubicBezTo>
                  <a:pt x="5652" y="0"/>
                  <a:pt x="5655" y="84"/>
                  <a:pt x="5655" y="84"/>
                </a:cubicBezTo>
                <a:lnTo>
                  <a:pt x="5649" y="315"/>
                </a:lnTo>
                <a:lnTo>
                  <a:pt x="1" y="314"/>
                </a:lnTo>
                <a:lnTo>
                  <a:pt x="0" y="1"/>
                </a:lnTo>
                <a:close/>
              </a:path>
            </a:pathLst>
          </a:custGeom>
          <a:pattFill prst="dkUpDiag">
            <a:fgClr>
              <a:schemeClr val="bg1">
                <a:alpha val="77000"/>
              </a:schemeClr>
            </a:fgClr>
            <a:bgClr>
              <a:schemeClr val="tx1">
                <a:alpha val="77000"/>
              </a:schemeClr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100" name="Rectangle 28"/>
          <p:cNvSpPr>
            <a:spLocks noChangeArrowheads="1"/>
          </p:cNvSpPr>
          <p:nvPr/>
        </p:nvSpPr>
        <p:spPr bwMode="gray">
          <a:xfrm>
            <a:off x="114300" y="6610350"/>
            <a:ext cx="8931275" cy="1635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146" name="Group 74"/>
          <p:cNvGrpSpPr>
            <a:grpSpLocks/>
          </p:cNvGrpSpPr>
          <p:nvPr/>
        </p:nvGrpSpPr>
        <p:grpSpPr bwMode="auto">
          <a:xfrm>
            <a:off x="85725" y="854075"/>
            <a:ext cx="8982075" cy="1131888"/>
            <a:chOff x="54" y="538"/>
            <a:chExt cx="5658" cy="713"/>
          </a:xfrm>
        </p:grpSpPr>
        <p:sp>
          <p:nvSpPr>
            <p:cNvPr id="3102" name="Freeform 30"/>
            <p:cNvSpPr>
              <a:spLocks/>
            </p:cNvSpPr>
            <p:nvPr userDrawn="1"/>
          </p:nvSpPr>
          <p:spPr bwMode="gray">
            <a:xfrm>
              <a:off x="54" y="736"/>
              <a:ext cx="5658" cy="51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46" y="0"/>
                </a:cxn>
                <a:cxn ang="0">
                  <a:pos x="5446" y="312"/>
                </a:cxn>
                <a:cxn ang="0">
                  <a:pos x="5446" y="451"/>
                </a:cxn>
                <a:cxn ang="0">
                  <a:pos x="1512" y="443"/>
                </a:cxn>
                <a:cxn ang="0">
                  <a:pos x="1288" y="584"/>
                </a:cxn>
                <a:cxn ang="0">
                  <a:pos x="0" y="590"/>
                </a:cxn>
                <a:cxn ang="0">
                  <a:pos x="0" y="0"/>
                </a:cxn>
              </a:cxnLst>
              <a:rect l="0" t="0" r="r" b="b"/>
              <a:pathLst>
                <a:path w="5446" h="590">
                  <a:moveTo>
                    <a:pt x="0" y="0"/>
                  </a:moveTo>
                  <a:lnTo>
                    <a:pt x="5446" y="0"/>
                  </a:lnTo>
                  <a:lnTo>
                    <a:pt x="5446" y="312"/>
                  </a:lnTo>
                  <a:lnTo>
                    <a:pt x="5446" y="451"/>
                  </a:lnTo>
                  <a:cubicBezTo>
                    <a:pt x="4790" y="473"/>
                    <a:pt x="2205" y="421"/>
                    <a:pt x="1512" y="443"/>
                  </a:cubicBezTo>
                  <a:lnTo>
                    <a:pt x="1288" y="584"/>
                  </a:lnTo>
                  <a:lnTo>
                    <a:pt x="0" y="5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03" name="Freeform 31"/>
            <p:cNvSpPr>
              <a:spLocks/>
            </p:cNvSpPr>
            <p:nvPr userDrawn="1"/>
          </p:nvSpPr>
          <p:spPr bwMode="gray">
            <a:xfrm>
              <a:off x="54" y="538"/>
              <a:ext cx="5658" cy="655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5657" y="0"/>
                </a:cxn>
                <a:cxn ang="0">
                  <a:pos x="5658" y="534"/>
                </a:cxn>
                <a:cxn ang="0">
                  <a:pos x="1553" y="528"/>
                </a:cxn>
                <a:cxn ang="0">
                  <a:pos x="1317" y="651"/>
                </a:cxn>
                <a:cxn ang="0">
                  <a:pos x="0" y="655"/>
                </a:cxn>
                <a:cxn ang="0">
                  <a:pos x="1" y="0"/>
                </a:cxn>
              </a:cxnLst>
              <a:rect l="0" t="0" r="r" b="b"/>
              <a:pathLst>
                <a:path w="5658" h="655">
                  <a:moveTo>
                    <a:pt x="1" y="0"/>
                  </a:moveTo>
                  <a:lnTo>
                    <a:pt x="5657" y="0"/>
                  </a:lnTo>
                  <a:lnTo>
                    <a:pt x="5658" y="534"/>
                  </a:lnTo>
                  <a:lnTo>
                    <a:pt x="1553" y="528"/>
                  </a:lnTo>
                  <a:lnTo>
                    <a:pt x="1317" y="651"/>
                  </a:lnTo>
                  <a:lnTo>
                    <a:pt x="0" y="65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04" name="Freeform 32"/>
            <p:cNvSpPr>
              <a:spLocks/>
            </p:cNvSpPr>
            <p:nvPr userDrawn="1"/>
          </p:nvSpPr>
          <p:spPr bwMode="gray">
            <a:xfrm>
              <a:off x="54" y="1062"/>
              <a:ext cx="1496" cy="98"/>
            </a:xfrm>
            <a:custGeom>
              <a:avLst/>
              <a:gdLst/>
              <a:ahLst/>
              <a:cxnLst>
                <a:cxn ang="0">
                  <a:pos x="1440" y="1"/>
                </a:cxn>
                <a:cxn ang="0">
                  <a:pos x="1261" y="112"/>
                </a:cxn>
                <a:cxn ang="0">
                  <a:pos x="0" y="110"/>
                </a:cxn>
                <a:cxn ang="0">
                  <a:pos x="0" y="49"/>
                </a:cxn>
                <a:cxn ang="0">
                  <a:pos x="1069" y="50"/>
                </a:cxn>
                <a:cxn ang="0">
                  <a:pos x="1142" y="0"/>
                </a:cxn>
                <a:cxn ang="0">
                  <a:pos x="1440" y="1"/>
                </a:cxn>
              </a:cxnLst>
              <a:rect l="0" t="0" r="r" b="b"/>
              <a:pathLst>
                <a:path w="1440" h="112">
                  <a:moveTo>
                    <a:pt x="1440" y="1"/>
                  </a:moveTo>
                  <a:lnTo>
                    <a:pt x="1261" y="112"/>
                  </a:lnTo>
                  <a:lnTo>
                    <a:pt x="0" y="110"/>
                  </a:lnTo>
                  <a:lnTo>
                    <a:pt x="0" y="49"/>
                  </a:lnTo>
                  <a:lnTo>
                    <a:pt x="1069" y="50"/>
                  </a:lnTo>
                  <a:lnTo>
                    <a:pt x="1142" y="0"/>
                  </a:lnTo>
                  <a:lnTo>
                    <a:pt x="1440" y="1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05" name="Rectangle 33"/>
          <p:cNvSpPr>
            <a:spLocks noChangeArrowheads="1"/>
          </p:cNvSpPr>
          <p:nvPr/>
        </p:nvSpPr>
        <p:spPr bwMode="gray">
          <a:xfrm>
            <a:off x="85725" y="609600"/>
            <a:ext cx="8982075" cy="18573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0" name="Rectangle 38" descr="1"/>
          <p:cNvSpPr>
            <a:spLocks noChangeArrowheads="1"/>
          </p:cNvSpPr>
          <p:nvPr/>
        </p:nvSpPr>
        <p:spPr bwMode="gray">
          <a:xfrm>
            <a:off x="4067175" y="4497388"/>
            <a:ext cx="741363" cy="74295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2" name="Rectangle 40" descr="7"/>
          <p:cNvSpPr>
            <a:spLocks noChangeArrowheads="1"/>
          </p:cNvSpPr>
          <p:nvPr/>
        </p:nvSpPr>
        <p:spPr bwMode="gray">
          <a:xfrm>
            <a:off x="3275013" y="5314950"/>
            <a:ext cx="742950" cy="74295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4" name="Rectangle 42"/>
          <p:cNvSpPr>
            <a:spLocks noChangeArrowheads="1"/>
          </p:cNvSpPr>
          <p:nvPr/>
        </p:nvSpPr>
        <p:spPr bwMode="gray">
          <a:xfrm>
            <a:off x="3282950" y="4510088"/>
            <a:ext cx="741363" cy="744537"/>
          </a:xfrm>
          <a:prstGeom prst="rect">
            <a:avLst/>
          </a:prstGeom>
          <a:solidFill>
            <a:srgbClr val="D7D7D7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09" name="Rectangle 37" descr="6"/>
          <p:cNvSpPr>
            <a:spLocks noChangeArrowheads="1"/>
          </p:cNvSpPr>
          <p:nvPr/>
        </p:nvSpPr>
        <p:spPr bwMode="gray">
          <a:xfrm>
            <a:off x="1703388" y="5314950"/>
            <a:ext cx="742950" cy="742950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31775" y="6445250"/>
            <a:ext cx="2205038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574925" y="6445250"/>
            <a:ext cx="2990850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00713" y="6445250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fld id="{0A099D71-8491-4B33-93F4-50FBDB34957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121" name="Rectangle 49"/>
          <p:cNvSpPr>
            <a:spLocks noChangeArrowheads="1"/>
          </p:cNvSpPr>
          <p:nvPr/>
        </p:nvSpPr>
        <p:spPr bwMode="gray">
          <a:xfrm>
            <a:off x="1703388" y="4511675"/>
            <a:ext cx="742950" cy="74295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22" name="Rectangle 50"/>
          <p:cNvSpPr>
            <a:spLocks noChangeArrowheads="1"/>
          </p:cNvSpPr>
          <p:nvPr/>
        </p:nvSpPr>
        <p:spPr bwMode="gray">
          <a:xfrm>
            <a:off x="128588" y="4511675"/>
            <a:ext cx="741362" cy="74295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24" name="Rectangle 52"/>
          <p:cNvSpPr>
            <a:spLocks noChangeArrowheads="1"/>
          </p:cNvSpPr>
          <p:nvPr/>
        </p:nvSpPr>
        <p:spPr bwMode="gray">
          <a:xfrm>
            <a:off x="2492375" y="5314950"/>
            <a:ext cx="742950" cy="7429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115" name="Picture 43" descr="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gray">
          <a:xfrm>
            <a:off x="130175" y="2911475"/>
            <a:ext cx="1347788" cy="1531938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19400" y="2819400"/>
            <a:ext cx="6019800" cy="1470025"/>
          </a:xfrm>
        </p:spPr>
        <p:txBody>
          <a:bodyPr/>
          <a:lstStyle>
            <a:lvl1pPr algn="r">
              <a:defRPr sz="4800">
                <a:solidFill>
                  <a:srgbClr val="000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142" name="Rectangle 70" descr="2"/>
          <p:cNvSpPr>
            <a:spLocks noChangeArrowheads="1"/>
          </p:cNvSpPr>
          <p:nvPr/>
        </p:nvSpPr>
        <p:spPr bwMode="gray">
          <a:xfrm>
            <a:off x="1701800" y="3705225"/>
            <a:ext cx="744538" cy="742950"/>
          </a:xfrm>
          <a:prstGeom prst="rect">
            <a:avLst/>
          </a:prstGeom>
          <a:blipFill dpi="0" rotWithShape="1">
            <a:blip r:embed="rId8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16" grpId="0" animBg="1"/>
      <p:bldP spid="3128" grpId="0" animBg="1"/>
      <p:bldP spid="3099" grpId="0" animBg="1"/>
      <p:bldP spid="3100" grpId="0" animBg="1"/>
      <p:bldP spid="3105" grpId="0" animBg="1"/>
      <p:bldP spid="3109" grpId="0" animBg="1"/>
      <p:bldP spid="3121" grpId="0" animBg="1"/>
      <p:bldP spid="3074" grpId="0"/>
      <p:bldP spid="3142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2E8D5-BEF0-49D0-9908-6830265409D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74851E-9E76-428D-BC7E-C769517E5F5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38275"/>
            <a:ext cx="4038600" cy="4733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38275"/>
            <a:ext cx="4038600" cy="4733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8F496D-84B6-4568-B375-843DD2E9BD3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BC87C1-EA51-4462-8763-6E3C7C1E02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009CAE-CB16-4D37-BECA-A9CD3784EC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50449B-5463-4793-9817-04934DDC43A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E70D59-EA16-4037-94ED-4C5C55F8C7C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89B9B5-89C4-4C39-BAC2-56A6AA307D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028E16-ACAC-4600-9DF2-72626C03860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38125"/>
            <a:ext cx="2057400" cy="59340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8125"/>
            <a:ext cx="6019800" cy="59340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68485-55E5-4591-9694-AECEB1B4819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8125"/>
            <a:ext cx="6477000" cy="8683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438275"/>
            <a:ext cx="4038600" cy="47339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38275"/>
            <a:ext cx="4038600" cy="47339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30763" y="6323013"/>
            <a:ext cx="2311400" cy="290512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116763" y="6323013"/>
            <a:ext cx="1616075" cy="290512"/>
          </a:xfrm>
        </p:spPr>
        <p:txBody>
          <a:bodyPr/>
          <a:lstStyle>
            <a:lvl1pPr>
              <a:defRPr/>
            </a:lvl1pPr>
          </a:lstStyle>
          <a:p>
            <a:fld id="{6000D101-AD16-4FBD-8EDD-A12EE12F67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8125"/>
            <a:ext cx="6477000" cy="8683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438275"/>
            <a:ext cx="8229600" cy="473392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30763" y="6323013"/>
            <a:ext cx="2311400" cy="290512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116763" y="6323013"/>
            <a:ext cx="1616075" cy="290512"/>
          </a:xfrm>
        </p:spPr>
        <p:txBody>
          <a:bodyPr/>
          <a:lstStyle>
            <a:lvl1pPr>
              <a:defRPr/>
            </a:lvl1pPr>
          </a:lstStyle>
          <a:p>
            <a:fld id="{17287EBC-B7B3-4021-9796-42380107E34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8125"/>
            <a:ext cx="6477000" cy="8683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438275"/>
            <a:ext cx="8229600" cy="4733925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30763" y="6323013"/>
            <a:ext cx="2311400" cy="290512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116763" y="6323013"/>
            <a:ext cx="1616075" cy="290512"/>
          </a:xfrm>
        </p:spPr>
        <p:txBody>
          <a:bodyPr/>
          <a:lstStyle>
            <a:lvl1pPr>
              <a:defRPr/>
            </a:lvl1pPr>
          </a:lstStyle>
          <a:p>
            <a:fld id="{A12A188F-71BD-4693-9ED5-446B189C330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8125"/>
            <a:ext cx="6477000" cy="8683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438275"/>
            <a:ext cx="8229600" cy="4733925"/>
          </a:xfrm>
        </p:spPr>
        <p:txBody>
          <a:bodyPr/>
          <a:lstStyle/>
          <a:p>
            <a:r>
              <a:rPr lang="en-US" smtClean="0"/>
              <a:t>Click icon to add SmartArt graphic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30763" y="6323013"/>
            <a:ext cx="2311400" cy="290512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116763" y="6323013"/>
            <a:ext cx="1616075" cy="290512"/>
          </a:xfrm>
        </p:spPr>
        <p:txBody>
          <a:bodyPr/>
          <a:lstStyle>
            <a:lvl1pPr>
              <a:defRPr/>
            </a:lvl1pPr>
          </a:lstStyle>
          <a:p>
            <a:fld id="{E6C0F03F-0146-4B2F-8A98-79B3B1AC98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6553200" y="6013450"/>
            <a:ext cx="2392363" cy="563563"/>
            <a:chOff x="1566" y="164"/>
            <a:chExt cx="1455" cy="425"/>
          </a:xfrm>
        </p:grpSpPr>
        <p:sp>
          <p:nvSpPr>
            <p:cNvPr id="1032" name="Freeform 8"/>
            <p:cNvSpPr>
              <a:spLocks/>
            </p:cNvSpPr>
            <p:nvPr/>
          </p:nvSpPr>
          <p:spPr bwMode="gray">
            <a:xfrm>
              <a:off x="1892" y="468"/>
              <a:ext cx="39" cy="121"/>
            </a:xfrm>
            <a:custGeom>
              <a:avLst/>
              <a:gdLst/>
              <a:ahLst/>
              <a:cxnLst>
                <a:cxn ang="0">
                  <a:pos x="37" y="36"/>
                </a:cxn>
                <a:cxn ang="0">
                  <a:pos x="35" y="36"/>
                </a:cxn>
                <a:cxn ang="0">
                  <a:pos x="30" y="36"/>
                </a:cxn>
                <a:cxn ang="0">
                  <a:pos x="22" y="34"/>
                </a:cxn>
                <a:cxn ang="0">
                  <a:pos x="15" y="30"/>
                </a:cxn>
                <a:cxn ang="0">
                  <a:pos x="7" y="23"/>
                </a:cxn>
                <a:cxn ang="0">
                  <a:pos x="3" y="13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7" y="1"/>
                </a:cxn>
                <a:cxn ang="0">
                  <a:pos x="15" y="3"/>
                </a:cxn>
                <a:cxn ang="0">
                  <a:pos x="23" y="5"/>
                </a:cxn>
                <a:cxn ang="0">
                  <a:pos x="30" y="11"/>
                </a:cxn>
                <a:cxn ang="0">
                  <a:pos x="37" y="20"/>
                </a:cxn>
                <a:cxn ang="0">
                  <a:pos x="39" y="34"/>
                </a:cxn>
                <a:cxn ang="0">
                  <a:pos x="39" y="121"/>
                </a:cxn>
                <a:cxn ang="0">
                  <a:pos x="37" y="121"/>
                </a:cxn>
                <a:cxn ang="0">
                  <a:pos x="37" y="36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gray">
            <a:xfrm>
              <a:off x="2271" y="450"/>
              <a:ext cx="45" cy="139"/>
            </a:xfrm>
            <a:custGeom>
              <a:avLst/>
              <a:gdLst/>
              <a:ahLst/>
              <a:cxnLst>
                <a:cxn ang="0">
                  <a:pos x="3" y="42"/>
                </a:cxn>
                <a:cxn ang="0">
                  <a:pos x="6" y="42"/>
                </a:cxn>
                <a:cxn ang="0">
                  <a:pos x="12" y="42"/>
                </a:cxn>
                <a:cxn ang="0">
                  <a:pos x="20" y="39"/>
                </a:cxn>
                <a:cxn ang="0">
                  <a:pos x="29" y="35"/>
                </a:cxn>
                <a:cxn ang="0">
                  <a:pos x="37" y="27"/>
                </a:cxn>
                <a:cxn ang="0">
                  <a:pos x="43" y="17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7" y="2"/>
                </a:cxn>
                <a:cxn ang="0">
                  <a:pos x="29" y="3"/>
                </a:cxn>
                <a:cxn ang="0">
                  <a:pos x="19" y="7"/>
                </a:cxn>
                <a:cxn ang="0">
                  <a:pos x="11" y="14"/>
                </a:cxn>
                <a:cxn ang="0">
                  <a:pos x="4" y="23"/>
                </a:cxn>
                <a:cxn ang="0">
                  <a:pos x="0" y="39"/>
                </a:cxn>
                <a:cxn ang="0">
                  <a:pos x="0" y="139"/>
                </a:cxn>
                <a:cxn ang="0">
                  <a:pos x="3" y="139"/>
                </a:cxn>
                <a:cxn ang="0">
                  <a:pos x="3" y="42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gray">
            <a:xfrm>
              <a:off x="1765" y="378"/>
              <a:ext cx="146" cy="211"/>
            </a:xfrm>
            <a:custGeom>
              <a:avLst/>
              <a:gdLst/>
              <a:ahLst/>
              <a:cxnLst>
                <a:cxn ang="0">
                  <a:pos x="68" y="67"/>
                </a:cxn>
                <a:cxn ang="0">
                  <a:pos x="67" y="67"/>
                </a:cxn>
                <a:cxn ang="0">
                  <a:pos x="60" y="66"/>
                </a:cxn>
                <a:cxn ang="0">
                  <a:pos x="50" y="64"/>
                </a:cxn>
                <a:cxn ang="0">
                  <a:pos x="41" y="62"/>
                </a:cxn>
                <a:cxn ang="0">
                  <a:pos x="29" y="55"/>
                </a:cxn>
                <a:cxn ang="0">
                  <a:pos x="18" y="47"/>
                </a:cxn>
                <a:cxn ang="0">
                  <a:pos x="10" y="35"/>
                </a:cxn>
                <a:cxn ang="0">
                  <a:pos x="3" y="2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9" y="0"/>
                </a:cxn>
                <a:cxn ang="0">
                  <a:pos x="30" y="2"/>
                </a:cxn>
                <a:cxn ang="0">
                  <a:pos x="41" y="6"/>
                </a:cxn>
                <a:cxn ang="0">
                  <a:pos x="53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5" y="45"/>
                </a:cxn>
                <a:cxn ang="0">
                  <a:pos x="79" y="36"/>
                </a:cxn>
                <a:cxn ang="0">
                  <a:pos x="84" y="25"/>
                </a:cxn>
                <a:cxn ang="0">
                  <a:pos x="92" y="16"/>
                </a:cxn>
                <a:cxn ang="0">
                  <a:pos x="106" y="8"/>
                </a:cxn>
                <a:cxn ang="0">
                  <a:pos x="123" y="2"/>
                </a:cxn>
                <a:cxn ang="0">
                  <a:pos x="146" y="0"/>
                </a:cxn>
                <a:cxn ang="0">
                  <a:pos x="145" y="2"/>
                </a:cxn>
                <a:cxn ang="0">
                  <a:pos x="145" y="8"/>
                </a:cxn>
                <a:cxn ang="0">
                  <a:pos x="143" y="17"/>
                </a:cxn>
                <a:cxn ang="0">
                  <a:pos x="139" y="28"/>
                </a:cxn>
                <a:cxn ang="0">
                  <a:pos x="134" y="39"/>
                </a:cxn>
                <a:cxn ang="0">
                  <a:pos x="126" y="49"/>
                </a:cxn>
                <a:cxn ang="0">
                  <a:pos x="114" y="59"/>
                </a:cxn>
                <a:cxn ang="0">
                  <a:pos x="98" y="64"/>
                </a:cxn>
                <a:cxn ang="0">
                  <a:pos x="79" y="67"/>
                </a:cxn>
                <a:cxn ang="0">
                  <a:pos x="79" y="211"/>
                </a:cxn>
                <a:cxn ang="0">
                  <a:pos x="68" y="211"/>
                </a:cxn>
                <a:cxn ang="0">
                  <a:pos x="68" y="67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gray">
            <a:xfrm>
              <a:off x="2792" y="378"/>
              <a:ext cx="144" cy="21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6" y="67"/>
                </a:cxn>
                <a:cxn ang="0">
                  <a:pos x="59" y="66"/>
                </a:cxn>
                <a:cxn ang="0">
                  <a:pos x="50" y="64"/>
                </a:cxn>
                <a:cxn ang="0">
                  <a:pos x="39" y="62"/>
                </a:cxn>
                <a:cxn ang="0">
                  <a:pos x="28" y="55"/>
                </a:cxn>
                <a:cxn ang="0">
                  <a:pos x="17" y="47"/>
                </a:cxn>
                <a:cxn ang="0">
                  <a:pos x="9" y="35"/>
                </a:cxn>
                <a:cxn ang="0">
                  <a:pos x="2" y="2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28" y="2"/>
                </a:cxn>
                <a:cxn ang="0">
                  <a:pos x="40" y="6"/>
                </a:cxn>
                <a:cxn ang="0">
                  <a:pos x="51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4" y="45"/>
                </a:cxn>
                <a:cxn ang="0">
                  <a:pos x="77" y="36"/>
                </a:cxn>
                <a:cxn ang="0">
                  <a:pos x="82" y="25"/>
                </a:cxn>
                <a:cxn ang="0">
                  <a:pos x="91" y="16"/>
                </a:cxn>
                <a:cxn ang="0">
                  <a:pos x="105" y="8"/>
                </a:cxn>
                <a:cxn ang="0">
                  <a:pos x="121" y="2"/>
                </a:cxn>
                <a:cxn ang="0">
                  <a:pos x="144" y="0"/>
                </a:cxn>
                <a:cxn ang="0">
                  <a:pos x="144" y="2"/>
                </a:cxn>
                <a:cxn ang="0">
                  <a:pos x="144" y="8"/>
                </a:cxn>
                <a:cxn ang="0">
                  <a:pos x="141" y="17"/>
                </a:cxn>
                <a:cxn ang="0">
                  <a:pos x="139" y="28"/>
                </a:cxn>
                <a:cxn ang="0">
                  <a:pos x="133" y="39"/>
                </a:cxn>
                <a:cxn ang="0">
                  <a:pos x="125" y="49"/>
                </a:cxn>
                <a:cxn ang="0">
                  <a:pos x="113" y="59"/>
                </a:cxn>
                <a:cxn ang="0">
                  <a:pos x="97" y="64"/>
                </a:cxn>
                <a:cxn ang="0">
                  <a:pos x="77" y="67"/>
                </a:cxn>
                <a:cxn ang="0">
                  <a:pos x="77" y="211"/>
                </a:cxn>
                <a:cxn ang="0">
                  <a:pos x="67" y="211"/>
                </a:cxn>
                <a:cxn ang="0">
                  <a:pos x="67" y="67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gray">
            <a:xfrm>
              <a:off x="2631" y="457"/>
              <a:ext cx="89" cy="132"/>
            </a:xfrm>
            <a:custGeom>
              <a:avLst/>
              <a:gdLst/>
              <a:ahLst/>
              <a:cxnLst>
                <a:cxn ang="0">
                  <a:pos x="42" y="43"/>
                </a:cxn>
                <a:cxn ang="0">
                  <a:pos x="39" y="42"/>
                </a:cxn>
                <a:cxn ang="0">
                  <a:pos x="33" y="42"/>
                </a:cxn>
                <a:cxn ang="0">
                  <a:pos x="25" y="39"/>
                </a:cxn>
                <a:cxn ang="0">
                  <a:pos x="16" y="35"/>
                </a:cxn>
                <a:cxn ang="0">
                  <a:pos x="8" y="27"/>
                </a:cxn>
                <a:cxn ang="0">
                  <a:pos x="2" y="16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29" y="8"/>
                </a:cxn>
                <a:cxn ang="0">
                  <a:pos x="37" y="15"/>
                </a:cxn>
                <a:cxn ang="0">
                  <a:pos x="42" y="26"/>
                </a:cxn>
                <a:cxn ang="0">
                  <a:pos x="45" y="39"/>
                </a:cxn>
                <a:cxn ang="0">
                  <a:pos x="45" y="38"/>
                </a:cxn>
                <a:cxn ang="0">
                  <a:pos x="45" y="34"/>
                </a:cxn>
                <a:cxn ang="0">
                  <a:pos x="46" y="27"/>
                </a:cxn>
                <a:cxn ang="0">
                  <a:pos x="49" y="20"/>
                </a:cxn>
                <a:cxn ang="0">
                  <a:pos x="54" y="14"/>
                </a:cxn>
                <a:cxn ang="0">
                  <a:pos x="62" y="7"/>
                </a:cxn>
                <a:cxn ang="0">
                  <a:pos x="73" y="3"/>
                </a:cxn>
                <a:cxn ang="0">
                  <a:pos x="89" y="0"/>
                </a:cxn>
                <a:cxn ang="0">
                  <a:pos x="89" y="3"/>
                </a:cxn>
                <a:cxn ang="0">
                  <a:pos x="88" y="10"/>
                </a:cxn>
                <a:cxn ang="0">
                  <a:pos x="87" y="18"/>
                </a:cxn>
                <a:cxn ang="0">
                  <a:pos x="81" y="26"/>
                </a:cxn>
                <a:cxn ang="0">
                  <a:pos x="74" y="34"/>
                </a:cxn>
                <a:cxn ang="0">
                  <a:pos x="64" y="41"/>
                </a:cxn>
                <a:cxn ang="0">
                  <a:pos x="47" y="43"/>
                </a:cxn>
                <a:cxn ang="0">
                  <a:pos x="47" y="132"/>
                </a:cxn>
                <a:cxn ang="0">
                  <a:pos x="42" y="132"/>
                </a:cxn>
                <a:cxn ang="0">
                  <a:pos x="42" y="43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gray">
            <a:xfrm>
              <a:off x="2430" y="403"/>
              <a:ext cx="88" cy="186"/>
            </a:xfrm>
            <a:custGeom>
              <a:avLst/>
              <a:gdLst/>
              <a:ahLst/>
              <a:cxnLst>
                <a:cxn ang="0">
                  <a:pos x="43" y="43"/>
                </a:cxn>
                <a:cxn ang="0">
                  <a:pos x="41" y="43"/>
                </a:cxn>
                <a:cxn ang="0">
                  <a:pos x="35" y="43"/>
                </a:cxn>
                <a:cxn ang="0">
                  <a:pos x="27" y="41"/>
                </a:cxn>
                <a:cxn ang="0">
                  <a:pos x="18" y="35"/>
                </a:cxn>
                <a:cxn ang="0">
                  <a:pos x="8" y="28"/>
                </a:cxn>
                <a:cxn ang="0">
                  <a:pos x="3" y="16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8" y="0"/>
                </a:cxn>
                <a:cxn ang="0">
                  <a:pos x="17" y="1"/>
                </a:cxn>
                <a:cxn ang="0">
                  <a:pos x="26" y="6"/>
                </a:cxn>
                <a:cxn ang="0">
                  <a:pos x="35" y="12"/>
                </a:cxn>
                <a:cxn ang="0">
                  <a:pos x="42" y="24"/>
                </a:cxn>
                <a:cxn ang="0">
                  <a:pos x="48" y="41"/>
                </a:cxn>
                <a:cxn ang="0">
                  <a:pos x="48" y="90"/>
                </a:cxn>
                <a:cxn ang="0">
                  <a:pos x="48" y="88"/>
                </a:cxn>
                <a:cxn ang="0">
                  <a:pos x="48" y="82"/>
                </a:cxn>
                <a:cxn ang="0">
                  <a:pos x="50" y="74"/>
                </a:cxn>
                <a:cxn ang="0">
                  <a:pos x="54" y="66"/>
                </a:cxn>
                <a:cxn ang="0">
                  <a:pos x="61" y="58"/>
                </a:cxn>
                <a:cxn ang="0">
                  <a:pos x="72" y="53"/>
                </a:cxn>
                <a:cxn ang="0">
                  <a:pos x="87" y="50"/>
                </a:cxn>
                <a:cxn ang="0">
                  <a:pos x="88" y="51"/>
                </a:cxn>
                <a:cxn ang="0">
                  <a:pos x="88" y="57"/>
                </a:cxn>
                <a:cxn ang="0">
                  <a:pos x="87" y="64"/>
                </a:cxn>
                <a:cxn ang="0">
                  <a:pos x="84" y="72"/>
                </a:cxn>
                <a:cxn ang="0">
                  <a:pos x="80" y="80"/>
                </a:cxn>
                <a:cxn ang="0">
                  <a:pos x="73" y="86"/>
                </a:cxn>
                <a:cxn ang="0">
                  <a:pos x="62" y="92"/>
                </a:cxn>
                <a:cxn ang="0">
                  <a:pos x="48" y="93"/>
                </a:cxn>
                <a:cxn ang="0">
                  <a:pos x="48" y="186"/>
                </a:cxn>
                <a:cxn ang="0">
                  <a:pos x="43" y="186"/>
                </a:cxn>
                <a:cxn ang="0">
                  <a:pos x="43" y="143"/>
                </a:cxn>
                <a:cxn ang="0">
                  <a:pos x="42" y="143"/>
                </a:cxn>
                <a:cxn ang="0">
                  <a:pos x="37" y="142"/>
                </a:cxn>
                <a:cxn ang="0">
                  <a:pos x="29" y="140"/>
                </a:cxn>
                <a:cxn ang="0">
                  <a:pos x="22" y="136"/>
                </a:cxn>
                <a:cxn ang="0">
                  <a:pos x="14" y="130"/>
                </a:cxn>
                <a:cxn ang="0">
                  <a:pos x="8" y="120"/>
                </a:cxn>
                <a:cxn ang="0">
                  <a:pos x="7" y="105"/>
                </a:cxn>
                <a:cxn ang="0">
                  <a:pos x="8" y="105"/>
                </a:cxn>
                <a:cxn ang="0">
                  <a:pos x="12" y="107"/>
                </a:cxn>
                <a:cxn ang="0">
                  <a:pos x="19" y="108"/>
                </a:cxn>
                <a:cxn ang="0">
                  <a:pos x="26" y="111"/>
                </a:cxn>
                <a:cxn ang="0">
                  <a:pos x="34" y="117"/>
                </a:cxn>
                <a:cxn ang="0">
                  <a:pos x="39" y="127"/>
                </a:cxn>
                <a:cxn ang="0">
                  <a:pos x="43" y="140"/>
                </a:cxn>
                <a:cxn ang="0">
                  <a:pos x="43" y="43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gray">
            <a:xfrm>
              <a:off x="1914" y="233"/>
              <a:ext cx="166" cy="356"/>
            </a:xfrm>
            <a:custGeom>
              <a:avLst/>
              <a:gdLst/>
              <a:ahLst/>
              <a:cxnLst>
                <a:cxn ang="0">
                  <a:pos x="85" y="84"/>
                </a:cxn>
                <a:cxn ang="0">
                  <a:pos x="101" y="81"/>
                </a:cxn>
                <a:cxn ang="0">
                  <a:pos x="124" y="73"/>
                </a:cxn>
                <a:cxn ang="0">
                  <a:pos x="148" y="56"/>
                </a:cxn>
                <a:cxn ang="0">
                  <a:pos x="163" y="23"/>
                </a:cxn>
                <a:cxn ang="0">
                  <a:pos x="163" y="0"/>
                </a:cxn>
                <a:cxn ang="0">
                  <a:pos x="148" y="0"/>
                </a:cxn>
                <a:cxn ang="0">
                  <a:pos x="125" y="6"/>
                </a:cxn>
                <a:cxn ang="0">
                  <a:pos x="101" y="22"/>
                </a:cxn>
                <a:cxn ang="0">
                  <a:pos x="82" y="54"/>
                </a:cxn>
                <a:cxn ang="0">
                  <a:pos x="77" y="173"/>
                </a:cxn>
                <a:cxn ang="0">
                  <a:pos x="77" y="165"/>
                </a:cxn>
                <a:cxn ang="0">
                  <a:pos x="71" y="146"/>
                </a:cxn>
                <a:cxn ang="0">
                  <a:pos x="60" y="123"/>
                </a:cxn>
                <a:cxn ang="0">
                  <a:pos x="38" y="104"/>
                </a:cxn>
                <a:cxn ang="0">
                  <a:pos x="0" y="96"/>
                </a:cxn>
                <a:cxn ang="0">
                  <a:pos x="0" y="103"/>
                </a:cxn>
                <a:cxn ang="0">
                  <a:pos x="0" y="120"/>
                </a:cxn>
                <a:cxn ang="0">
                  <a:pos x="8" y="143"/>
                </a:cxn>
                <a:cxn ang="0">
                  <a:pos x="24" y="163"/>
                </a:cxn>
                <a:cxn ang="0">
                  <a:pos x="55" y="177"/>
                </a:cxn>
                <a:cxn ang="0">
                  <a:pos x="77" y="356"/>
                </a:cxn>
                <a:cxn ang="0">
                  <a:pos x="82" y="274"/>
                </a:cxn>
                <a:cxn ang="0">
                  <a:pos x="91" y="273"/>
                </a:cxn>
                <a:cxn ang="0">
                  <a:pos x="112" y="267"/>
                </a:cxn>
                <a:cxn ang="0">
                  <a:pos x="135" y="252"/>
                </a:cxn>
                <a:cxn ang="0">
                  <a:pos x="151" y="224"/>
                </a:cxn>
                <a:cxn ang="0">
                  <a:pos x="152" y="203"/>
                </a:cxn>
                <a:cxn ang="0">
                  <a:pos x="137" y="204"/>
                </a:cxn>
                <a:cxn ang="0">
                  <a:pos x="117" y="211"/>
                </a:cxn>
                <a:cxn ang="0">
                  <a:pos x="97" y="231"/>
                </a:cxn>
                <a:cxn ang="0">
                  <a:pos x="82" y="267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gray">
            <a:xfrm>
              <a:off x="2514" y="379"/>
              <a:ext cx="92" cy="210"/>
            </a:xfrm>
            <a:custGeom>
              <a:avLst/>
              <a:gdLst/>
              <a:ahLst/>
              <a:cxnLst>
                <a:cxn ang="0">
                  <a:pos x="43" y="162"/>
                </a:cxn>
                <a:cxn ang="0">
                  <a:pos x="36" y="160"/>
                </a:cxn>
                <a:cxn ang="0">
                  <a:pos x="23" y="155"/>
                </a:cxn>
                <a:cxn ang="0">
                  <a:pos x="12" y="141"/>
                </a:cxn>
                <a:cxn ang="0">
                  <a:pos x="12" y="129"/>
                </a:cxn>
                <a:cxn ang="0">
                  <a:pos x="23" y="132"/>
                </a:cxn>
                <a:cxn ang="0">
                  <a:pos x="38" y="145"/>
                </a:cxn>
                <a:cxn ang="0">
                  <a:pos x="43" y="108"/>
                </a:cxn>
                <a:cxn ang="0">
                  <a:pos x="35" y="106"/>
                </a:cxn>
                <a:cxn ang="0">
                  <a:pos x="20" y="101"/>
                </a:cxn>
                <a:cxn ang="0">
                  <a:pos x="7" y="83"/>
                </a:cxn>
                <a:cxn ang="0">
                  <a:pos x="7" y="70"/>
                </a:cxn>
                <a:cxn ang="0">
                  <a:pos x="17" y="71"/>
                </a:cxn>
                <a:cxn ang="0">
                  <a:pos x="31" y="81"/>
                </a:cxn>
                <a:cxn ang="0">
                  <a:pos x="43" y="105"/>
                </a:cxn>
                <a:cxn ang="0">
                  <a:pos x="40" y="43"/>
                </a:cxn>
                <a:cxn ang="0">
                  <a:pos x="26" y="39"/>
                </a:cxn>
                <a:cxn ang="0">
                  <a:pos x="8" y="27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23" y="5"/>
                </a:cxn>
                <a:cxn ang="0">
                  <a:pos x="39" y="23"/>
                </a:cxn>
                <a:cxn ang="0">
                  <a:pos x="46" y="38"/>
                </a:cxn>
                <a:cxn ang="0">
                  <a:pos x="51" y="24"/>
                </a:cxn>
                <a:cxn ang="0">
                  <a:pos x="66" y="8"/>
                </a:cxn>
                <a:cxn ang="0">
                  <a:pos x="92" y="0"/>
                </a:cxn>
                <a:cxn ang="0">
                  <a:pos x="90" y="8"/>
                </a:cxn>
                <a:cxn ang="0">
                  <a:pos x="82" y="25"/>
                </a:cxn>
                <a:cxn ang="0">
                  <a:pos x="63" y="40"/>
                </a:cxn>
                <a:cxn ang="0">
                  <a:pos x="49" y="124"/>
                </a:cxn>
                <a:cxn ang="0">
                  <a:pos x="50" y="116"/>
                </a:cxn>
                <a:cxn ang="0">
                  <a:pos x="59" y="100"/>
                </a:cxn>
                <a:cxn ang="0">
                  <a:pos x="81" y="92"/>
                </a:cxn>
                <a:cxn ang="0">
                  <a:pos x="80" y="98"/>
                </a:cxn>
                <a:cxn ang="0">
                  <a:pos x="73" y="114"/>
                </a:cxn>
                <a:cxn ang="0">
                  <a:pos x="59" y="127"/>
                </a:cxn>
                <a:cxn ang="0">
                  <a:pos x="49" y="210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gray">
            <a:xfrm>
              <a:off x="1566" y="297"/>
              <a:ext cx="128" cy="292"/>
            </a:xfrm>
            <a:custGeom>
              <a:avLst/>
              <a:gdLst/>
              <a:ahLst/>
              <a:cxnLst>
                <a:cxn ang="0">
                  <a:pos x="61" y="225"/>
                </a:cxn>
                <a:cxn ang="0">
                  <a:pos x="54" y="225"/>
                </a:cxn>
                <a:cxn ang="0">
                  <a:pos x="38" y="219"/>
                </a:cxn>
                <a:cxn ang="0">
                  <a:pos x="23" y="206"/>
                </a:cxn>
                <a:cxn ang="0">
                  <a:pos x="15" y="180"/>
                </a:cxn>
                <a:cxn ang="0">
                  <a:pos x="23" y="180"/>
                </a:cxn>
                <a:cxn ang="0">
                  <a:pos x="38" y="186"/>
                </a:cxn>
                <a:cxn ang="0">
                  <a:pos x="54" y="205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34" y="144"/>
                </a:cxn>
                <a:cxn ang="0">
                  <a:pos x="16" y="128"/>
                </a:cxn>
                <a:cxn ang="0">
                  <a:pos x="8" y="98"/>
                </a:cxn>
                <a:cxn ang="0">
                  <a:pos x="15" y="97"/>
                </a:cxn>
                <a:cxn ang="0">
                  <a:pos x="29" y="101"/>
                </a:cxn>
                <a:cxn ang="0">
                  <a:pos x="47" y="116"/>
                </a:cxn>
                <a:cxn ang="0">
                  <a:pos x="61" y="147"/>
                </a:cxn>
                <a:cxn ang="0">
                  <a:pos x="58" y="60"/>
                </a:cxn>
                <a:cxn ang="0">
                  <a:pos x="44" y="58"/>
                </a:cxn>
                <a:cxn ang="0">
                  <a:pos x="25" y="50"/>
                </a:cxn>
                <a:cxn ang="0">
                  <a:pos x="8" y="32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27" y="5"/>
                </a:cxn>
                <a:cxn ang="0">
                  <a:pos x="48" y="21"/>
                </a:cxn>
                <a:cxn ang="0">
                  <a:pos x="65" y="56"/>
                </a:cxn>
                <a:cxn ang="0">
                  <a:pos x="66" y="48"/>
                </a:cxn>
                <a:cxn ang="0">
                  <a:pos x="77" y="28"/>
                </a:cxn>
                <a:cxn ang="0">
                  <a:pos x="96" y="9"/>
                </a:cxn>
                <a:cxn ang="0">
                  <a:pos x="128" y="0"/>
                </a:cxn>
                <a:cxn ang="0">
                  <a:pos x="127" y="9"/>
                </a:cxn>
                <a:cxn ang="0">
                  <a:pos x="119" y="31"/>
                </a:cxn>
                <a:cxn ang="0">
                  <a:pos x="101" y="51"/>
                </a:cxn>
                <a:cxn ang="0">
                  <a:pos x="67" y="60"/>
                </a:cxn>
                <a:cxn ang="0">
                  <a:pos x="69" y="170"/>
                </a:cxn>
                <a:cxn ang="0">
                  <a:pos x="73" y="155"/>
                </a:cxn>
                <a:cxn ang="0">
                  <a:pos x="86" y="136"/>
                </a:cxn>
                <a:cxn ang="0">
                  <a:pos x="113" y="128"/>
                </a:cxn>
                <a:cxn ang="0">
                  <a:pos x="112" y="136"/>
                </a:cxn>
                <a:cxn ang="0">
                  <a:pos x="105" y="153"/>
                </a:cxn>
                <a:cxn ang="0">
                  <a:pos x="92" y="172"/>
                </a:cxn>
                <a:cxn ang="0">
                  <a:pos x="67" y="180"/>
                </a:cxn>
                <a:cxn ang="0">
                  <a:pos x="61" y="292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gray">
            <a:xfrm>
              <a:off x="2596" y="332"/>
              <a:ext cx="68" cy="257"/>
            </a:xfrm>
            <a:custGeom>
              <a:avLst/>
              <a:gdLst/>
              <a:ahLst/>
              <a:cxnLst>
                <a:cxn ang="0">
                  <a:pos x="31" y="164"/>
                </a:cxn>
                <a:cxn ang="0">
                  <a:pos x="23" y="163"/>
                </a:cxn>
                <a:cxn ang="0">
                  <a:pos x="8" y="155"/>
                </a:cxn>
                <a:cxn ang="0">
                  <a:pos x="0" y="132"/>
                </a:cxn>
                <a:cxn ang="0">
                  <a:pos x="7" y="132"/>
                </a:cxn>
                <a:cxn ang="0">
                  <a:pos x="22" y="139"/>
                </a:cxn>
                <a:cxn ang="0">
                  <a:pos x="31" y="160"/>
                </a:cxn>
                <a:cxn ang="0">
                  <a:pos x="29" y="101"/>
                </a:cxn>
                <a:cxn ang="0">
                  <a:pos x="16" y="97"/>
                </a:cxn>
                <a:cxn ang="0">
                  <a:pos x="3" y="83"/>
                </a:cxn>
                <a:cxn ang="0">
                  <a:pos x="3" y="70"/>
                </a:cxn>
                <a:cxn ang="0">
                  <a:pos x="15" y="74"/>
                </a:cxn>
                <a:cxn ang="0">
                  <a:pos x="27" y="86"/>
                </a:cxn>
                <a:cxn ang="0">
                  <a:pos x="31" y="31"/>
                </a:cxn>
                <a:cxn ang="0">
                  <a:pos x="33" y="23"/>
                </a:cxn>
                <a:cxn ang="0">
                  <a:pos x="41" y="8"/>
                </a:cxn>
                <a:cxn ang="0">
                  <a:pos x="62" y="0"/>
                </a:cxn>
                <a:cxn ang="0">
                  <a:pos x="61" y="8"/>
                </a:cxn>
                <a:cxn ang="0">
                  <a:pos x="53" y="23"/>
                </a:cxn>
                <a:cxn ang="0">
                  <a:pos x="35" y="31"/>
                </a:cxn>
                <a:cxn ang="0">
                  <a:pos x="35" y="75"/>
                </a:cxn>
                <a:cxn ang="0">
                  <a:pos x="39" y="62"/>
                </a:cxn>
                <a:cxn ang="0">
                  <a:pos x="54" y="48"/>
                </a:cxn>
                <a:cxn ang="0">
                  <a:pos x="68" y="48"/>
                </a:cxn>
                <a:cxn ang="0">
                  <a:pos x="66" y="59"/>
                </a:cxn>
                <a:cxn ang="0">
                  <a:pos x="58" y="72"/>
                </a:cxn>
                <a:cxn ang="0">
                  <a:pos x="35" y="82"/>
                </a:cxn>
                <a:cxn ang="0">
                  <a:pos x="35" y="143"/>
                </a:cxn>
                <a:cxn ang="0">
                  <a:pos x="38" y="132"/>
                </a:cxn>
                <a:cxn ang="0">
                  <a:pos x="49" y="122"/>
                </a:cxn>
                <a:cxn ang="0">
                  <a:pos x="60" y="122"/>
                </a:cxn>
                <a:cxn ang="0">
                  <a:pos x="58" y="133"/>
                </a:cxn>
                <a:cxn ang="0">
                  <a:pos x="47" y="144"/>
                </a:cxn>
                <a:cxn ang="0">
                  <a:pos x="35" y="25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gray">
            <a:xfrm>
              <a:off x="1672" y="164"/>
              <a:ext cx="111" cy="425"/>
            </a:xfrm>
            <a:custGeom>
              <a:avLst/>
              <a:gdLst/>
              <a:ahLst/>
              <a:cxnLst>
                <a:cxn ang="0">
                  <a:pos x="52" y="272"/>
                </a:cxn>
                <a:cxn ang="0">
                  <a:pos x="44" y="270"/>
                </a:cxn>
                <a:cxn ang="0">
                  <a:pos x="26" y="265"/>
                </a:cxn>
                <a:cxn ang="0">
                  <a:pos x="8" y="249"/>
                </a:cxn>
                <a:cxn ang="0">
                  <a:pos x="0" y="219"/>
                </a:cxn>
                <a:cxn ang="0">
                  <a:pos x="8" y="219"/>
                </a:cxn>
                <a:cxn ang="0">
                  <a:pos x="25" y="223"/>
                </a:cxn>
                <a:cxn ang="0">
                  <a:pos x="41" y="235"/>
                </a:cxn>
                <a:cxn ang="0">
                  <a:pos x="52" y="265"/>
                </a:cxn>
                <a:cxn ang="0">
                  <a:pos x="50" y="168"/>
                </a:cxn>
                <a:cxn ang="0">
                  <a:pos x="35" y="165"/>
                </a:cxn>
                <a:cxn ang="0">
                  <a:pos x="17" y="156"/>
                </a:cxn>
                <a:cxn ang="0">
                  <a:pos x="3" y="134"/>
                </a:cxn>
                <a:cxn ang="0">
                  <a:pos x="3" y="116"/>
                </a:cxn>
                <a:cxn ang="0">
                  <a:pos x="19" y="120"/>
                </a:cxn>
                <a:cxn ang="0">
                  <a:pos x="39" y="133"/>
                </a:cxn>
                <a:cxn ang="0">
                  <a:pos x="52" y="161"/>
                </a:cxn>
                <a:cxn ang="0">
                  <a:pos x="53" y="50"/>
                </a:cxn>
                <a:cxn ang="0">
                  <a:pos x="54" y="36"/>
                </a:cxn>
                <a:cxn ang="0">
                  <a:pos x="65" y="17"/>
                </a:cxn>
                <a:cxn ang="0">
                  <a:pos x="87" y="3"/>
                </a:cxn>
                <a:cxn ang="0">
                  <a:pos x="103" y="3"/>
                </a:cxn>
                <a:cxn ang="0">
                  <a:pos x="99" y="21"/>
                </a:cxn>
                <a:cxn ang="0">
                  <a:pos x="84" y="42"/>
                </a:cxn>
                <a:cxn ang="0">
                  <a:pos x="58" y="52"/>
                </a:cxn>
                <a:cxn ang="0">
                  <a:pos x="58" y="127"/>
                </a:cxn>
                <a:cxn ang="0">
                  <a:pos x="61" y="112"/>
                </a:cxn>
                <a:cxn ang="0">
                  <a:pos x="72" y="94"/>
                </a:cxn>
                <a:cxn ang="0">
                  <a:pos x="93" y="80"/>
                </a:cxn>
                <a:cxn ang="0">
                  <a:pos x="111" y="80"/>
                </a:cxn>
                <a:cxn ang="0">
                  <a:pos x="111" y="91"/>
                </a:cxn>
                <a:cxn ang="0">
                  <a:pos x="107" y="108"/>
                </a:cxn>
                <a:cxn ang="0">
                  <a:pos x="91" y="126"/>
                </a:cxn>
                <a:cxn ang="0">
                  <a:pos x="58" y="135"/>
                </a:cxn>
                <a:cxn ang="0">
                  <a:pos x="58" y="236"/>
                </a:cxn>
                <a:cxn ang="0">
                  <a:pos x="61" y="223"/>
                </a:cxn>
                <a:cxn ang="0">
                  <a:pos x="73" y="208"/>
                </a:cxn>
                <a:cxn ang="0">
                  <a:pos x="97" y="200"/>
                </a:cxn>
                <a:cxn ang="0">
                  <a:pos x="99" y="207"/>
                </a:cxn>
                <a:cxn ang="0">
                  <a:pos x="97" y="220"/>
                </a:cxn>
                <a:cxn ang="0">
                  <a:pos x="87" y="235"/>
                </a:cxn>
                <a:cxn ang="0">
                  <a:pos x="58" y="245"/>
                </a:cxn>
                <a:cxn ang="0">
                  <a:pos x="52" y="42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2065" y="361"/>
              <a:ext cx="100" cy="228"/>
            </a:xfrm>
            <a:custGeom>
              <a:avLst/>
              <a:gdLst/>
              <a:ahLst/>
              <a:cxnLst>
                <a:cxn ang="0">
                  <a:pos x="52" y="176"/>
                </a:cxn>
                <a:cxn ang="0">
                  <a:pos x="59" y="176"/>
                </a:cxn>
                <a:cxn ang="0">
                  <a:pos x="74" y="169"/>
                </a:cxn>
                <a:cxn ang="0">
                  <a:pos x="86" y="154"/>
                </a:cxn>
                <a:cxn ang="0">
                  <a:pos x="86" y="141"/>
                </a:cxn>
                <a:cxn ang="0">
                  <a:pos x="74" y="143"/>
                </a:cxn>
                <a:cxn ang="0">
                  <a:pos x="58" y="158"/>
                </a:cxn>
                <a:cxn ang="0">
                  <a:pos x="52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2" y="115"/>
                </a:cxn>
                <a:cxn ang="0">
                  <a:pos x="55" y="48"/>
                </a:cxn>
                <a:cxn ang="0">
                  <a:pos x="67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3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1" y="3"/>
                </a:cxn>
                <a:cxn ang="0">
                  <a:pos x="5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5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5" y="132"/>
                </a:cxn>
                <a:cxn ang="0">
                  <a:pos x="47" y="141"/>
                </a:cxn>
                <a:cxn ang="0">
                  <a:pos x="52" y="228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gray">
            <a:xfrm>
              <a:off x="2921" y="361"/>
              <a:ext cx="100" cy="228"/>
            </a:xfrm>
            <a:custGeom>
              <a:avLst/>
              <a:gdLst/>
              <a:ahLst/>
              <a:cxnLst>
                <a:cxn ang="0">
                  <a:pos x="53" y="176"/>
                </a:cxn>
                <a:cxn ang="0">
                  <a:pos x="60" y="176"/>
                </a:cxn>
                <a:cxn ang="0">
                  <a:pos x="74" y="169"/>
                </a:cxn>
                <a:cxn ang="0">
                  <a:pos x="87" y="154"/>
                </a:cxn>
                <a:cxn ang="0">
                  <a:pos x="87" y="141"/>
                </a:cxn>
                <a:cxn ang="0">
                  <a:pos x="74" y="143"/>
                </a:cxn>
                <a:cxn ang="0">
                  <a:pos x="60" y="158"/>
                </a:cxn>
                <a:cxn ang="0">
                  <a:pos x="53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3" y="115"/>
                </a:cxn>
                <a:cxn ang="0">
                  <a:pos x="56" y="48"/>
                </a:cxn>
                <a:cxn ang="0">
                  <a:pos x="68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4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2" y="3"/>
                </a:cxn>
                <a:cxn ang="0">
                  <a:pos x="6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6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6" y="132"/>
                </a:cxn>
                <a:cxn ang="0">
                  <a:pos x="47" y="141"/>
                </a:cxn>
                <a:cxn ang="0">
                  <a:pos x="53" y="228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gray">
            <a:xfrm>
              <a:off x="2273" y="187"/>
              <a:ext cx="175" cy="402"/>
            </a:xfrm>
            <a:custGeom>
              <a:avLst/>
              <a:gdLst/>
              <a:ahLst/>
              <a:cxnLst>
                <a:cxn ang="0">
                  <a:pos x="93" y="309"/>
                </a:cxn>
                <a:cxn ang="0">
                  <a:pos x="101" y="309"/>
                </a:cxn>
                <a:cxn ang="0">
                  <a:pos x="118" y="304"/>
                </a:cxn>
                <a:cxn ang="0">
                  <a:pos x="138" y="292"/>
                </a:cxn>
                <a:cxn ang="0">
                  <a:pos x="152" y="266"/>
                </a:cxn>
                <a:cxn ang="0">
                  <a:pos x="152" y="247"/>
                </a:cxn>
                <a:cxn ang="0">
                  <a:pos x="138" y="250"/>
                </a:cxn>
                <a:cxn ang="0">
                  <a:pos x="120" y="259"/>
                </a:cxn>
                <a:cxn ang="0">
                  <a:pos x="99" y="285"/>
                </a:cxn>
                <a:cxn ang="0">
                  <a:pos x="93" y="207"/>
                </a:cxn>
                <a:cxn ang="0">
                  <a:pos x="102" y="205"/>
                </a:cxn>
                <a:cxn ang="0">
                  <a:pos x="122" y="200"/>
                </a:cxn>
                <a:cxn ang="0">
                  <a:pos x="147" y="185"/>
                </a:cxn>
                <a:cxn ang="0">
                  <a:pos x="163" y="155"/>
                </a:cxn>
                <a:cxn ang="0">
                  <a:pos x="163" y="134"/>
                </a:cxn>
                <a:cxn ang="0">
                  <a:pos x="149" y="135"/>
                </a:cxn>
                <a:cxn ang="0">
                  <a:pos x="129" y="142"/>
                </a:cxn>
                <a:cxn ang="0">
                  <a:pos x="107" y="162"/>
                </a:cxn>
                <a:cxn ang="0">
                  <a:pos x="93" y="201"/>
                </a:cxn>
                <a:cxn ang="0">
                  <a:pos x="95" y="83"/>
                </a:cxn>
                <a:cxn ang="0">
                  <a:pos x="110" y="81"/>
                </a:cxn>
                <a:cxn ang="0">
                  <a:pos x="134" y="73"/>
                </a:cxn>
                <a:cxn ang="0">
                  <a:pos x="157" y="54"/>
                </a:cxn>
                <a:cxn ang="0">
                  <a:pos x="174" y="23"/>
                </a:cxn>
                <a:cxn ang="0">
                  <a:pos x="174" y="0"/>
                </a:cxn>
                <a:cxn ang="0">
                  <a:pos x="157" y="2"/>
                </a:cxn>
                <a:cxn ang="0">
                  <a:pos x="133" y="10"/>
                </a:cxn>
                <a:cxn ang="0">
                  <a:pos x="107" y="33"/>
                </a:cxn>
                <a:cxn ang="0">
                  <a:pos x="87" y="77"/>
                </a:cxn>
                <a:cxn ang="0">
                  <a:pos x="85" y="68"/>
                </a:cxn>
                <a:cxn ang="0">
                  <a:pos x="75" y="46"/>
                </a:cxn>
                <a:cxn ang="0">
                  <a:pos x="55" y="21"/>
                </a:cxn>
                <a:cxn ang="0">
                  <a:pos x="22" y="3"/>
                </a:cxn>
                <a:cxn ang="0">
                  <a:pos x="1" y="3"/>
                </a:cxn>
                <a:cxn ang="0">
                  <a:pos x="4" y="18"/>
                </a:cxn>
                <a:cxn ang="0">
                  <a:pos x="12" y="42"/>
                </a:cxn>
                <a:cxn ang="0">
                  <a:pos x="31" y="65"/>
                </a:cxn>
                <a:cxn ang="0">
                  <a:pos x="62" y="81"/>
                </a:cxn>
                <a:cxn ang="0">
                  <a:pos x="82" y="238"/>
                </a:cxn>
                <a:cxn ang="0">
                  <a:pos x="80" y="228"/>
                </a:cxn>
                <a:cxn ang="0">
                  <a:pos x="72" y="207"/>
                </a:cxn>
                <a:cxn ang="0">
                  <a:pos x="55" y="185"/>
                </a:cxn>
                <a:cxn ang="0">
                  <a:pos x="21" y="176"/>
                </a:cxn>
                <a:cxn ang="0">
                  <a:pos x="22" y="185"/>
                </a:cxn>
                <a:cxn ang="0">
                  <a:pos x="28" y="205"/>
                </a:cxn>
                <a:cxn ang="0">
                  <a:pos x="41" y="230"/>
                </a:cxn>
                <a:cxn ang="0">
                  <a:pos x="66" y="246"/>
                </a:cxn>
                <a:cxn ang="0">
                  <a:pos x="82" y="402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gray">
            <a:xfrm>
              <a:off x="2161" y="216"/>
              <a:ext cx="97" cy="373"/>
            </a:xfrm>
            <a:custGeom>
              <a:avLst/>
              <a:gdLst/>
              <a:ahLst/>
              <a:cxnLst>
                <a:cxn ang="0">
                  <a:pos x="52" y="237"/>
                </a:cxn>
                <a:cxn ang="0">
                  <a:pos x="59" y="237"/>
                </a:cxn>
                <a:cxn ang="0">
                  <a:pos x="74" y="232"/>
                </a:cxn>
                <a:cxn ang="0">
                  <a:pos x="90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1" y="197"/>
                </a:cxn>
                <a:cxn ang="0">
                  <a:pos x="56" y="215"/>
                </a:cxn>
                <a:cxn ang="0">
                  <a:pos x="52" y="147"/>
                </a:cxn>
                <a:cxn ang="0">
                  <a:pos x="59" y="147"/>
                </a:cxn>
                <a:cxn ang="0">
                  <a:pos x="74" y="141"/>
                </a:cxn>
                <a:cxn ang="0">
                  <a:pos x="90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1" y="109"/>
                </a:cxn>
                <a:cxn ang="0">
                  <a:pos x="56" y="126"/>
                </a:cxn>
                <a:cxn ang="0">
                  <a:pos x="52" y="46"/>
                </a:cxn>
                <a:cxn ang="0">
                  <a:pos x="51" y="37"/>
                </a:cxn>
                <a:cxn ang="0">
                  <a:pos x="45" y="23"/>
                </a:cxn>
                <a:cxn ang="0">
                  <a:pos x="32" y="6"/>
                </a:cxn>
                <a:cxn ang="0">
                  <a:pos x="6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3" y="43"/>
                </a:cxn>
                <a:cxn ang="0">
                  <a:pos x="45" y="113"/>
                </a:cxn>
                <a:cxn ang="0">
                  <a:pos x="45" y="106"/>
                </a:cxn>
                <a:cxn ang="0">
                  <a:pos x="40" y="90"/>
                </a:cxn>
                <a:cxn ang="0">
                  <a:pos x="27" y="75"/>
                </a:cxn>
                <a:cxn ang="0">
                  <a:pos x="1" y="67"/>
                </a:cxn>
                <a:cxn ang="0">
                  <a:pos x="0" y="75"/>
                </a:cxn>
                <a:cxn ang="0">
                  <a:pos x="2" y="91"/>
                </a:cxn>
                <a:cxn ang="0">
                  <a:pos x="14" y="109"/>
                </a:cxn>
                <a:cxn ang="0">
                  <a:pos x="45" y="118"/>
                </a:cxn>
                <a:cxn ang="0">
                  <a:pos x="45" y="207"/>
                </a:cxn>
                <a:cxn ang="0">
                  <a:pos x="43" y="195"/>
                </a:cxn>
                <a:cxn ang="0">
                  <a:pos x="33" y="182"/>
                </a:cxn>
                <a:cxn ang="0">
                  <a:pos x="12" y="175"/>
                </a:cxn>
                <a:cxn ang="0">
                  <a:pos x="10" y="182"/>
                </a:cxn>
                <a:cxn ang="0">
                  <a:pos x="13" y="197"/>
                </a:cxn>
                <a:cxn ang="0">
                  <a:pos x="29" y="211"/>
                </a:cxn>
                <a:cxn ang="0">
                  <a:pos x="45" y="373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gray">
            <a:xfrm>
              <a:off x="2708" y="216"/>
              <a:ext cx="97" cy="373"/>
            </a:xfrm>
            <a:custGeom>
              <a:avLst/>
              <a:gdLst/>
              <a:ahLst/>
              <a:cxnLst>
                <a:cxn ang="0">
                  <a:pos x="51" y="237"/>
                </a:cxn>
                <a:cxn ang="0">
                  <a:pos x="60" y="237"/>
                </a:cxn>
                <a:cxn ang="0">
                  <a:pos x="74" y="232"/>
                </a:cxn>
                <a:cxn ang="0">
                  <a:pos x="91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2" y="197"/>
                </a:cxn>
                <a:cxn ang="0">
                  <a:pos x="55" y="215"/>
                </a:cxn>
                <a:cxn ang="0">
                  <a:pos x="51" y="147"/>
                </a:cxn>
                <a:cxn ang="0">
                  <a:pos x="60" y="147"/>
                </a:cxn>
                <a:cxn ang="0">
                  <a:pos x="74" y="141"/>
                </a:cxn>
                <a:cxn ang="0">
                  <a:pos x="91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2" y="109"/>
                </a:cxn>
                <a:cxn ang="0">
                  <a:pos x="55" y="126"/>
                </a:cxn>
                <a:cxn ang="0">
                  <a:pos x="51" y="46"/>
                </a:cxn>
                <a:cxn ang="0">
                  <a:pos x="51" y="37"/>
                </a:cxn>
                <a:cxn ang="0">
                  <a:pos x="46" y="23"/>
                </a:cxn>
                <a:cxn ang="0">
                  <a:pos x="33" y="6"/>
                </a:cxn>
                <a:cxn ang="0">
                  <a:pos x="7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4" y="43"/>
                </a:cxn>
                <a:cxn ang="0">
                  <a:pos x="46" y="113"/>
                </a:cxn>
                <a:cxn ang="0">
                  <a:pos x="46" y="106"/>
                </a:cxn>
                <a:cxn ang="0">
                  <a:pos x="41" y="90"/>
                </a:cxn>
                <a:cxn ang="0">
                  <a:pos x="27" y="75"/>
                </a:cxn>
                <a:cxn ang="0">
                  <a:pos x="0" y="67"/>
                </a:cxn>
                <a:cxn ang="0">
                  <a:pos x="0" y="75"/>
                </a:cxn>
                <a:cxn ang="0">
                  <a:pos x="3" y="91"/>
                </a:cxn>
                <a:cxn ang="0">
                  <a:pos x="15" y="109"/>
                </a:cxn>
                <a:cxn ang="0">
                  <a:pos x="46" y="118"/>
                </a:cxn>
                <a:cxn ang="0">
                  <a:pos x="46" y="207"/>
                </a:cxn>
                <a:cxn ang="0">
                  <a:pos x="43" y="195"/>
                </a:cxn>
                <a:cxn ang="0">
                  <a:pos x="34" y="182"/>
                </a:cxn>
                <a:cxn ang="0">
                  <a:pos x="12" y="175"/>
                </a:cxn>
                <a:cxn ang="0">
                  <a:pos x="11" y="182"/>
                </a:cxn>
                <a:cxn ang="0">
                  <a:pos x="14" y="197"/>
                </a:cxn>
                <a:cxn ang="0">
                  <a:pos x="30" y="211"/>
                </a:cxn>
                <a:cxn ang="0">
                  <a:pos x="46" y="373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49" name="Freeform 25"/>
          <p:cNvSpPr>
            <a:spLocks/>
          </p:cNvSpPr>
          <p:nvPr/>
        </p:nvSpPr>
        <p:spPr bwMode="gray">
          <a:xfrm>
            <a:off x="95250" y="6446838"/>
            <a:ext cx="8970963" cy="314325"/>
          </a:xfrm>
          <a:custGeom>
            <a:avLst/>
            <a:gdLst/>
            <a:ahLst/>
            <a:cxnLst>
              <a:cxn ang="0">
                <a:pos x="4" y="198"/>
              </a:cxn>
              <a:cxn ang="0">
                <a:pos x="5651" y="198"/>
              </a:cxn>
              <a:cxn ang="0">
                <a:pos x="5646" y="94"/>
              </a:cxn>
              <a:cxn ang="0">
                <a:pos x="1491" y="94"/>
              </a:cxn>
              <a:cxn ang="0">
                <a:pos x="1343" y="2"/>
              </a:cxn>
              <a:cxn ang="0">
                <a:pos x="0" y="0"/>
              </a:cxn>
              <a:cxn ang="0">
                <a:pos x="4" y="198"/>
              </a:cxn>
            </a:cxnLst>
            <a:rect l="0" t="0" r="r" b="b"/>
            <a:pathLst>
              <a:path w="5651" h="198">
                <a:moveTo>
                  <a:pt x="4" y="198"/>
                </a:moveTo>
                <a:lnTo>
                  <a:pt x="5651" y="198"/>
                </a:lnTo>
                <a:lnTo>
                  <a:pt x="5646" y="94"/>
                </a:lnTo>
                <a:lnTo>
                  <a:pt x="1491" y="94"/>
                </a:lnTo>
                <a:lnTo>
                  <a:pt x="1343" y="2"/>
                </a:lnTo>
                <a:lnTo>
                  <a:pt x="0" y="0"/>
                </a:lnTo>
                <a:lnTo>
                  <a:pt x="4" y="198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50" name="Freeform 26"/>
          <p:cNvSpPr>
            <a:spLocks/>
          </p:cNvSpPr>
          <p:nvPr/>
        </p:nvSpPr>
        <p:spPr bwMode="gray">
          <a:xfrm>
            <a:off x="95250" y="6491288"/>
            <a:ext cx="8975725" cy="279400"/>
          </a:xfrm>
          <a:custGeom>
            <a:avLst/>
            <a:gdLst/>
            <a:ahLst/>
            <a:cxnLst>
              <a:cxn ang="0">
                <a:pos x="0" y="176"/>
              </a:cxn>
              <a:cxn ang="0">
                <a:pos x="5650" y="169"/>
              </a:cxn>
              <a:cxn ang="0">
                <a:pos x="5646" y="95"/>
              </a:cxn>
              <a:cxn ang="0">
                <a:pos x="1478" y="95"/>
              </a:cxn>
              <a:cxn ang="0">
                <a:pos x="1317" y="3"/>
              </a:cxn>
              <a:cxn ang="0">
                <a:pos x="0" y="0"/>
              </a:cxn>
              <a:cxn ang="0">
                <a:pos x="0" y="176"/>
              </a:cxn>
            </a:cxnLst>
            <a:rect l="0" t="0" r="r" b="b"/>
            <a:pathLst>
              <a:path w="5650" h="176">
                <a:moveTo>
                  <a:pt x="0" y="176"/>
                </a:moveTo>
                <a:lnTo>
                  <a:pt x="5650" y="169"/>
                </a:lnTo>
                <a:lnTo>
                  <a:pt x="5646" y="95"/>
                </a:lnTo>
                <a:lnTo>
                  <a:pt x="1478" y="95"/>
                </a:lnTo>
                <a:lnTo>
                  <a:pt x="1317" y="3"/>
                </a:lnTo>
                <a:lnTo>
                  <a:pt x="0" y="0"/>
                </a:lnTo>
                <a:lnTo>
                  <a:pt x="0" y="17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51" name="Freeform 27" descr="Dark upward diagonal"/>
          <p:cNvSpPr>
            <a:spLocks/>
          </p:cNvSpPr>
          <p:nvPr/>
        </p:nvSpPr>
        <p:spPr bwMode="gray">
          <a:xfrm>
            <a:off x="92075" y="98425"/>
            <a:ext cx="8956675" cy="1793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52" name="Freeform 28"/>
          <p:cNvSpPr>
            <a:spLocks/>
          </p:cNvSpPr>
          <p:nvPr/>
        </p:nvSpPr>
        <p:spPr bwMode="gray">
          <a:xfrm>
            <a:off x="92075" y="307975"/>
            <a:ext cx="8955088" cy="938213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53" name="Freeform 29"/>
          <p:cNvSpPr>
            <a:spLocks/>
          </p:cNvSpPr>
          <p:nvPr/>
        </p:nvSpPr>
        <p:spPr bwMode="gray">
          <a:xfrm>
            <a:off x="92075" y="306388"/>
            <a:ext cx="8955088" cy="836612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tint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 flipV="1">
            <a:off x="95250" y="6723063"/>
            <a:ext cx="8977313" cy="555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59" name="Freeform 35"/>
          <p:cNvSpPr>
            <a:spLocks/>
          </p:cNvSpPr>
          <p:nvPr/>
        </p:nvSpPr>
        <p:spPr bwMode="gray">
          <a:xfrm>
            <a:off x="6896100" y="1047750"/>
            <a:ext cx="2155825" cy="52388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1358" y="0"/>
              </a:cxn>
              <a:cxn ang="0">
                <a:pos x="1356" y="32"/>
              </a:cxn>
              <a:cxn ang="0">
                <a:pos x="60" y="33"/>
              </a:cxn>
              <a:cxn ang="0">
                <a:pos x="0" y="2"/>
              </a:cxn>
            </a:cxnLst>
            <a:rect l="0" t="0" r="r" b="b"/>
            <a:pathLst>
              <a:path w="1358" h="33">
                <a:moveTo>
                  <a:pt x="0" y="2"/>
                </a:moveTo>
                <a:lnTo>
                  <a:pt x="1358" y="0"/>
                </a:lnTo>
                <a:lnTo>
                  <a:pt x="1356" y="32"/>
                </a:lnTo>
                <a:lnTo>
                  <a:pt x="60" y="33"/>
                </a:lnTo>
                <a:lnTo>
                  <a:pt x="0" y="2"/>
                </a:lnTo>
                <a:close/>
              </a:path>
            </a:pathLst>
          </a:custGeom>
          <a:solidFill>
            <a:srgbClr val="FFFFFF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38125"/>
            <a:ext cx="64770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438275"/>
            <a:ext cx="8229600" cy="473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3048000" y="6311900"/>
            <a:ext cx="1712913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4830763" y="6323013"/>
            <a:ext cx="2311400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7116763" y="6323013"/>
            <a:ext cx="1616075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</a:defRPr>
            </a:lvl1pPr>
          </a:lstStyle>
          <a:p>
            <a:fld id="{F6D84CF6-9893-4FFA-9699-73DE5EFC2F6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54" name="Rectangle 30" descr="7"/>
          <p:cNvSpPr>
            <a:spLocks noChangeArrowheads="1"/>
          </p:cNvSpPr>
          <p:nvPr/>
        </p:nvSpPr>
        <p:spPr bwMode="gray">
          <a:xfrm>
            <a:off x="8245475" y="415925"/>
            <a:ext cx="534988" cy="546100"/>
          </a:xfrm>
          <a:prstGeom prst="rect">
            <a:avLst/>
          </a:prstGeom>
          <a:blipFill dpi="0" rotWithShape="1">
            <a:blip r:embed="rId17" cstate="print"/>
            <a:srcRect/>
            <a:stretch>
              <a:fillRect/>
            </a:stretch>
          </a:blipFill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55" name="Rectangle 31" descr="4"/>
          <p:cNvSpPr>
            <a:spLocks noChangeArrowheads="1"/>
          </p:cNvSpPr>
          <p:nvPr/>
        </p:nvSpPr>
        <p:spPr bwMode="gray">
          <a:xfrm>
            <a:off x="7620000" y="415925"/>
            <a:ext cx="534988" cy="546100"/>
          </a:xfrm>
          <a:prstGeom prst="rect">
            <a:avLst/>
          </a:prstGeom>
          <a:blipFill dpi="0" rotWithShape="1">
            <a:blip r:embed="rId18" cstate="print"/>
            <a:srcRect/>
            <a:stretch>
              <a:fillRect/>
            </a:stretch>
          </a:blipFill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60" name="Rectangle 36"/>
          <p:cNvSpPr>
            <a:spLocks noChangeArrowheads="1"/>
          </p:cNvSpPr>
          <p:nvPr/>
        </p:nvSpPr>
        <p:spPr bwMode="gray">
          <a:xfrm>
            <a:off x="7000875" y="415925"/>
            <a:ext cx="534988" cy="5461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68267" y="6477000"/>
            <a:ext cx="160813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smtClean="0">
                <a:latin typeface="+mn-lt"/>
              </a:rPr>
              <a:t>www.trungtamtinhoc.edu.vn</a:t>
            </a:r>
            <a:endParaRPr lang="en-US" sz="900">
              <a:latin typeface="+mn-lt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54" grpId="0" animBg="1"/>
      <p:bldP spid="1055" grpId="0" animBg="1"/>
      <p:bldP spid="1060" grpId="0" animBg="1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197730"/>
            <a:ext cx="3787654" cy="2810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3"/>
          <p:cNvSpPr txBox="1">
            <a:spLocks noChangeArrowheads="1"/>
          </p:cNvSpPr>
          <p:nvPr/>
        </p:nvSpPr>
        <p:spPr bwMode="gray">
          <a:xfrm>
            <a:off x="-319088" y="2133600"/>
            <a:ext cx="9477375" cy="145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 rtl="0" eaLnBrk="1" fontAlgn="base" hangingPunct="1">
              <a:spcBef>
                <a:spcPct val="20000"/>
              </a:spcBef>
              <a:spcAft>
                <a:spcPct val="0"/>
              </a:spcAft>
              <a:buFontTx/>
              <a:buNone/>
              <a:defRPr sz="1600" i="1">
                <a:solidFill>
                  <a:srgbClr val="FFFFFF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rgbClr val="000000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rgbClr val="000000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000000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</a:defRPr>
            </a:lvl9pPr>
          </a:lstStyle>
          <a:p>
            <a:pPr algn="ctr"/>
            <a:r>
              <a:rPr lang="vi-VN" sz="2600" b="1" i="0" kern="0" dirty="0" smtClean="0">
                <a:solidFill>
                  <a:srgbClr val="329A2A"/>
                </a:solidFill>
                <a:latin typeface="+mj-lt"/>
              </a:rPr>
              <a:t>BẢO VỆ MÔI TRƯỜNG,</a:t>
            </a:r>
            <a:endParaRPr lang="en-US" sz="2600" b="1" i="0" kern="0" dirty="0" smtClean="0">
              <a:solidFill>
                <a:srgbClr val="329A2A"/>
              </a:solidFill>
              <a:latin typeface="+mj-lt"/>
            </a:endParaRPr>
          </a:p>
          <a:p>
            <a:pPr algn="ctr"/>
            <a:r>
              <a:rPr lang="vi-VN" sz="2600" b="1" i="0" kern="0" dirty="0" smtClean="0">
                <a:solidFill>
                  <a:srgbClr val="329A2A"/>
                </a:solidFill>
                <a:latin typeface="+mj-lt"/>
              </a:rPr>
              <a:t>SỬ DỤNG NĂNG LƯỢNG VÀ TÀI NGUYÊN HIỆU QUẢ</a:t>
            </a:r>
            <a:endParaRPr lang="en-US" sz="2600" i="0" kern="0" dirty="0" smtClean="0">
              <a:solidFill>
                <a:srgbClr val="329A2A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 bwMode="gray">
          <a:xfrm>
            <a:off x="152400" y="867521"/>
            <a:ext cx="8816854" cy="808879"/>
          </a:xfrm>
          <a:prstGeom prst="rect">
            <a:avLst/>
          </a:prstGeom>
          <a:solidFill>
            <a:srgbClr val="329A2A"/>
          </a:solidFill>
          <a:ln w="3175" algn="ctr">
            <a:noFill/>
            <a:round/>
            <a:headEnd/>
            <a:tailEnd/>
          </a:ln>
        </p:spPr>
        <p:txBody>
          <a:bodyPr wrap="none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 NGHỊ CHUYÊN MÔN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 KHAI KẾT QUẢ THỰC HIỆN BIÊN SOẠN CHƯƠNG TRÌNH, GIÁO TRÌNH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 bwMode="gray">
          <a:xfrm>
            <a:off x="2590800" y="6155044"/>
            <a:ext cx="4267200" cy="550556"/>
          </a:xfrm>
          <a:prstGeom prst="rect">
            <a:avLst/>
          </a:prstGeom>
          <a:noFill/>
          <a:ln w="3175" algn="ctr">
            <a:noFill/>
            <a:round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NGÀY 27 THÁNG 12 </a:t>
            </a:r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2019</a:t>
            </a:r>
            <a:endParaRPr lang="en-US" dirty="0">
              <a:solidFill>
                <a:srgbClr val="FFFF00"/>
              </a:solidFill>
              <a:latin typeface="Consolas" pitchFamily="49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04800" y="134059"/>
            <a:ext cx="8839200" cy="551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 typeface="Wingdings" pitchFamily="2" charset="2"/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Ủ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BAN NHÂN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DÂN THÀNH PHỐ HỒ CHÍ MINH </a:t>
            </a:r>
            <a:endParaRPr lang="en-US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4400" y="3124200"/>
            <a:ext cx="43749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US" sz="2000" b="1" i="1" dirty="0" err="1" smtClean="0">
                <a:solidFill>
                  <a:schemeClr val="bg1">
                    <a:lumMod val="50000"/>
                  </a:schemeClr>
                </a:solidFill>
              </a:rPr>
              <a:t>Dùng</a:t>
            </a:r>
            <a:r>
              <a:rPr lang="en-US" sz="20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2000" b="1" i="1" dirty="0" err="1" smtClean="0">
                <a:solidFill>
                  <a:schemeClr val="bg1">
                    <a:lumMod val="50000"/>
                  </a:schemeClr>
                </a:solidFill>
              </a:rPr>
              <a:t>cho</a:t>
            </a:r>
            <a:r>
              <a:rPr lang="en-US" sz="20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2000" b="1" i="1" dirty="0" err="1" smtClean="0">
                <a:solidFill>
                  <a:schemeClr val="bg1">
                    <a:lumMod val="50000"/>
                  </a:schemeClr>
                </a:solidFill>
              </a:rPr>
              <a:t>ngành</a:t>
            </a:r>
            <a:r>
              <a:rPr lang="en-US" sz="20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2000" b="1" i="1" dirty="0" err="1">
                <a:solidFill>
                  <a:schemeClr val="bg1">
                    <a:lumMod val="50000"/>
                  </a:schemeClr>
                </a:solidFill>
              </a:rPr>
              <a:t>C</a:t>
            </a:r>
            <a:r>
              <a:rPr lang="en-US" sz="2000" b="1" i="1" dirty="0" err="1" smtClean="0">
                <a:solidFill>
                  <a:schemeClr val="bg1">
                    <a:lumMod val="50000"/>
                  </a:schemeClr>
                </a:solidFill>
              </a:rPr>
              <a:t>ông</a:t>
            </a:r>
            <a:r>
              <a:rPr lang="en-US" sz="20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2000" b="1" i="1" dirty="0" err="1" smtClean="0">
                <a:solidFill>
                  <a:schemeClr val="bg1">
                    <a:lumMod val="50000"/>
                  </a:schemeClr>
                </a:solidFill>
              </a:rPr>
              <a:t>nghệ</a:t>
            </a:r>
            <a:r>
              <a:rPr lang="en-US" sz="2000" b="1" i="1" dirty="0" smtClean="0">
                <a:solidFill>
                  <a:schemeClr val="bg1">
                    <a:lumMod val="50000"/>
                  </a:schemeClr>
                </a:solidFill>
              </a:rPr>
              <a:t> Ô </a:t>
            </a:r>
            <a:r>
              <a:rPr lang="en-US" sz="2000" b="1" i="1" dirty="0" err="1" smtClean="0">
                <a:solidFill>
                  <a:schemeClr val="bg1">
                    <a:lumMod val="50000"/>
                  </a:schemeClr>
                </a:solidFill>
              </a:rPr>
              <a:t>tô</a:t>
            </a:r>
            <a:r>
              <a:rPr lang="en-US" sz="2000" b="1" i="1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  <a:endParaRPr lang="en-US" sz="2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74TGp_natural_light_ani">
  <a:themeElements>
    <a:clrScheme name="Default Design 3">
      <a:dk1>
        <a:srgbClr val="808080"/>
      </a:dk1>
      <a:lt1>
        <a:srgbClr val="DDE89A"/>
      </a:lt1>
      <a:dk2>
        <a:srgbClr val="329A2A"/>
      </a:dk2>
      <a:lt2>
        <a:srgbClr val="185E25"/>
      </a:lt2>
      <a:accent1>
        <a:srgbClr val="80CB35"/>
      </a:accent1>
      <a:accent2>
        <a:srgbClr val="518CD3"/>
      </a:accent2>
      <a:accent3>
        <a:srgbClr val="ADCAAC"/>
      </a:accent3>
      <a:accent4>
        <a:srgbClr val="BDC683"/>
      </a:accent4>
      <a:accent5>
        <a:srgbClr val="C0E2AE"/>
      </a:accent5>
      <a:accent6>
        <a:srgbClr val="497EBF"/>
      </a:accent6>
      <a:hlink>
        <a:srgbClr val="E15D7C"/>
      </a:hlink>
      <a:folHlink>
        <a:srgbClr val="DB9153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Words>57</Words>
  <Application>Microsoft Office PowerPoint</Application>
  <PresentationFormat>On-screen Show (4:3)</PresentationFormat>
  <Paragraphs>7</Paragraphs>
  <Slides>1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Consolas</vt:lpstr>
      <vt:lpstr>Times New Roman</vt:lpstr>
      <vt:lpstr>Wingdings</vt:lpstr>
      <vt:lpstr>574TGp_natural_light_ani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Võ Minh Phương</dc:creator>
  <cp:lastModifiedBy>Võ Minh Phương</cp:lastModifiedBy>
  <cp:revision>4</cp:revision>
  <dcterms:created xsi:type="dcterms:W3CDTF">2019-12-27T00:37:39Z</dcterms:created>
  <dcterms:modified xsi:type="dcterms:W3CDTF">2019-12-27T01:01:23Z</dcterms:modified>
</cp:coreProperties>
</file>